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89" r:id="rId2"/>
    <p:sldId id="302" r:id="rId3"/>
    <p:sldId id="292" r:id="rId4"/>
    <p:sldId id="293" r:id="rId5"/>
    <p:sldId id="294" r:id="rId6"/>
    <p:sldId id="295" r:id="rId7"/>
    <p:sldId id="296" r:id="rId8"/>
    <p:sldId id="303" r:id="rId9"/>
    <p:sldId id="290" r:id="rId10"/>
    <p:sldId id="282" r:id="rId11"/>
    <p:sldId id="283" r:id="rId12"/>
    <p:sldId id="285" r:id="rId13"/>
    <p:sldId id="284" r:id="rId14"/>
    <p:sldId id="286" r:id="rId15"/>
    <p:sldId id="287" r:id="rId16"/>
    <p:sldId id="297" r:id="rId17"/>
    <p:sldId id="298" r:id="rId18"/>
    <p:sldId id="299" r:id="rId19"/>
    <p:sldId id="300" r:id="rId20"/>
    <p:sldId id="301" r:id="rId21"/>
  </p:sldIdLst>
  <p:sldSz cx="12192000" cy="6858000"/>
  <p:notesSz cx="6858000" cy="9144000"/>
  <p:embeddedFontLst>
    <p:embeddedFont>
      <p:font typeface="210 콤퓨타세탁 B" panose="02020603020101020101" pitchFamily="18" charset="-127"/>
      <p:regular r:id="rId23"/>
    </p:embeddedFont>
    <p:embeddedFont>
      <p:font typeface="210 콤퓨타세탁 L" panose="02020603020101020101" pitchFamily="18" charset="-127"/>
      <p:regular r:id="rId24"/>
    </p:embeddedFont>
    <p:embeddedFont>
      <p:font typeface="210 콤퓨타세탁 R" panose="02020603020101020101" pitchFamily="18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ED1"/>
    <a:srgbClr val="F9DF84"/>
    <a:srgbClr val="F6CF40"/>
    <a:srgbClr val="F28E83"/>
    <a:srgbClr val="C8C8C8"/>
    <a:srgbClr val="E9F1DF"/>
    <a:srgbClr val="FCEEBC"/>
    <a:srgbClr val="F5CE3D"/>
    <a:srgbClr val="6B9EB5"/>
    <a:srgbClr val="87A9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29" autoAdjust="0"/>
    <p:restoredTop sz="94660"/>
  </p:normalViewPr>
  <p:slideViewPr>
    <p:cSldViewPr snapToGrid="0">
      <p:cViewPr varScale="1">
        <p:scale>
          <a:sx n="148" d="100"/>
          <a:sy n="148" d="100"/>
        </p:scale>
        <p:origin x="104" y="3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FDE88-F7E9-468A-92AB-5E82AA937900}" type="datetimeFigureOut">
              <a:rPr lang="ko-KR" altLang="en-US" smtClean="0"/>
              <a:t>2020-07-17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0E51B8-783A-4DF8-B2D2-F49A1C3424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350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296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827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925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614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19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051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056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115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679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620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34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C5662-5AE8-43DE-870E-682D6471314E}" type="datetimeFigureOut">
              <a:rPr lang="ko-KR" altLang="en-US" smtClean="0"/>
              <a:t>2020-07-17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99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추상 이미지">
            <a:extLst>
              <a:ext uri="{FF2B5EF4-FFF2-40B4-BE49-F238E27FC236}">
                <a16:creationId xmlns:a16="http://schemas.microsoft.com/office/drawing/2014/main" id="{FF10D811-8DA7-4D3D-83A6-8430FF2B1D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71C3B65-A337-48CA-8B2B-B9A43AAD0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816" y="2065143"/>
            <a:ext cx="4917725" cy="291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16730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95"/>
          <p:cNvSpPr txBox="1"/>
          <p:nvPr/>
        </p:nvSpPr>
        <p:spPr>
          <a:xfrm>
            <a:off x="1489032" y="672966"/>
            <a:ext cx="3861900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6CF4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메인 화면</a:t>
            </a:r>
            <a:endParaRPr lang="ko-KR" altLang="en-US" sz="1000" dirty="0">
              <a:solidFill>
                <a:srgbClr val="F6CF4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9D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3F5C6A6-E70A-4C9C-900E-06B9B51A2AF6}"/>
              </a:ext>
            </a:extLst>
          </p:cNvPr>
          <p:cNvSpPr/>
          <p:nvPr/>
        </p:nvSpPr>
        <p:spPr>
          <a:xfrm>
            <a:off x="778663" y="541649"/>
            <a:ext cx="615340" cy="615340"/>
          </a:xfrm>
          <a:prstGeom prst="ellipse">
            <a:avLst/>
          </a:prstGeom>
          <a:solidFill>
            <a:srgbClr val="F9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D439819-D904-48DA-8697-5D3FE803E0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25" y="633313"/>
            <a:ext cx="616778" cy="430310"/>
          </a:xfrm>
          <a:prstGeom prst="rect">
            <a:avLst/>
          </a:prstGeom>
        </p:spPr>
      </p:pic>
      <p:pic>
        <p:nvPicPr>
          <p:cNvPr id="80" name="그림 79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881F870E-8550-4926-959A-0081683F49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84" y="1269203"/>
            <a:ext cx="2455727" cy="5047884"/>
          </a:xfrm>
          <a:prstGeom prst="rect">
            <a:avLst/>
          </a:prstGeom>
        </p:spPr>
      </p:pic>
      <p:sp>
        <p:nvSpPr>
          <p:cNvPr id="81" name="타원 80">
            <a:extLst>
              <a:ext uri="{FF2B5EF4-FFF2-40B4-BE49-F238E27FC236}">
                <a16:creationId xmlns:a16="http://schemas.microsoft.com/office/drawing/2014/main" id="{7C473A05-7143-4344-8726-5456803C6B3C}"/>
              </a:ext>
            </a:extLst>
          </p:cNvPr>
          <p:cNvSpPr/>
          <p:nvPr/>
        </p:nvSpPr>
        <p:spPr>
          <a:xfrm>
            <a:off x="1847843" y="1398957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2B50C871-6AED-4A4C-8272-93F33655786E}"/>
              </a:ext>
            </a:extLst>
          </p:cNvPr>
          <p:cNvSpPr/>
          <p:nvPr/>
        </p:nvSpPr>
        <p:spPr>
          <a:xfrm>
            <a:off x="917932" y="1502246"/>
            <a:ext cx="310303" cy="306392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74D9AB8F-4E62-406F-A9CE-7505B4CB4330}"/>
              </a:ext>
            </a:extLst>
          </p:cNvPr>
          <p:cNvSpPr/>
          <p:nvPr/>
        </p:nvSpPr>
        <p:spPr>
          <a:xfrm>
            <a:off x="3271306" y="1398957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107" name="표 22">
            <a:extLst>
              <a:ext uri="{FF2B5EF4-FFF2-40B4-BE49-F238E27FC236}">
                <a16:creationId xmlns:a16="http://schemas.microsoft.com/office/drawing/2014/main" id="{06BDA460-93D3-4A87-B10A-EE0DB3370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843800"/>
              </p:ext>
            </p:extLst>
          </p:nvPr>
        </p:nvGraphicFramePr>
        <p:xfrm>
          <a:off x="4654921" y="1235446"/>
          <a:ext cx="6463991" cy="508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062">
                  <a:extLst>
                    <a:ext uri="{9D8B030D-6E8A-4147-A177-3AD203B41FA5}">
                      <a16:colId xmlns:a16="http://schemas.microsoft.com/office/drawing/2014/main" val="3423798222"/>
                    </a:ext>
                  </a:extLst>
                </a:gridCol>
                <a:gridCol w="5741929">
                  <a:extLst>
                    <a:ext uri="{9D8B030D-6E8A-4147-A177-3AD203B41FA5}">
                      <a16:colId xmlns:a16="http://schemas.microsoft.com/office/drawing/2014/main" val="2638630752"/>
                    </a:ext>
                  </a:extLst>
                </a:gridCol>
              </a:tblGrid>
              <a:tr h="36706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기능 </a:t>
                      </a: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968731"/>
                  </a:ext>
                </a:extLst>
              </a:tr>
              <a:tr h="15361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메뉴</a:t>
                      </a:r>
                      <a:r>
                        <a:rPr lang="en-US" altLang="ko-KR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/</a:t>
                      </a:r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목록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-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검색 항목 및 항목 선택</a:t>
                      </a:r>
                      <a:endParaRPr lang="en-US" altLang="ko-KR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ex)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 동물병원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동물약국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애완용품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등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323252"/>
                  </a:ext>
                </a:extLst>
              </a:tr>
              <a:tr h="15361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2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검색 분류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업체명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도로명주소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옛날주소로 분류하여 검색 기능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181997"/>
                  </a:ext>
                </a:extLst>
              </a:tr>
              <a:tr h="16421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3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검색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-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업체명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도로명주소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옛날주소로 검색을 하는 기능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025003"/>
                  </a:ext>
                </a:extLst>
              </a:tr>
            </a:tbl>
          </a:graphicData>
        </a:graphic>
      </p:graphicFrame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386BE5BC-F7CE-4982-83C3-1557C4D9B170}"/>
              </a:ext>
            </a:extLst>
          </p:cNvPr>
          <p:cNvCxnSpPr/>
          <p:nvPr/>
        </p:nvCxnSpPr>
        <p:spPr>
          <a:xfrm>
            <a:off x="8001491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9C30B313-8DA1-4D7F-BFB2-E634A9493B8F}"/>
              </a:ext>
            </a:extLst>
          </p:cNvPr>
          <p:cNvCxnSpPr/>
          <p:nvPr/>
        </p:nvCxnSpPr>
        <p:spPr>
          <a:xfrm>
            <a:off x="8989182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AEBE8A7D-EBDC-4943-BE77-ED7E896684A9}"/>
              </a:ext>
            </a:extLst>
          </p:cNvPr>
          <p:cNvSpPr txBox="1"/>
          <p:nvPr/>
        </p:nvSpPr>
        <p:spPr>
          <a:xfrm>
            <a:off x="7988302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화면</a:t>
            </a:r>
          </a:p>
        </p:txBody>
      </p: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6513C9E1-C225-4315-AB0E-0E286549E09B}"/>
              </a:ext>
            </a:extLst>
          </p:cNvPr>
          <p:cNvCxnSpPr/>
          <p:nvPr/>
        </p:nvCxnSpPr>
        <p:spPr>
          <a:xfrm>
            <a:off x="6657481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1233EF90-DFD5-4522-9E7F-725485ECA9E9}"/>
              </a:ext>
            </a:extLst>
          </p:cNvPr>
          <p:cNvSpPr txBox="1"/>
          <p:nvPr/>
        </p:nvSpPr>
        <p:spPr>
          <a:xfrm>
            <a:off x="6649443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마커 화면</a:t>
            </a:r>
          </a:p>
        </p:txBody>
      </p: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7B0348E9-0900-4094-9AE3-44D85FDB7948}"/>
              </a:ext>
            </a:extLst>
          </p:cNvPr>
          <p:cNvCxnSpPr/>
          <p:nvPr/>
        </p:nvCxnSpPr>
        <p:spPr>
          <a:xfrm>
            <a:off x="5377866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D9A1ECBA-CD36-42F4-942F-A8766E0E1FB2}"/>
              </a:ext>
            </a:extLst>
          </p:cNvPr>
          <p:cNvSpPr txBox="1"/>
          <p:nvPr/>
        </p:nvSpPr>
        <p:spPr>
          <a:xfrm>
            <a:off x="5382707" y="518499"/>
            <a:ext cx="12218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카탈로그 화면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F263EF1-76D7-426E-938F-8185CB3D7CF4}"/>
              </a:ext>
            </a:extLst>
          </p:cNvPr>
          <p:cNvSpPr txBox="1"/>
          <p:nvPr/>
        </p:nvSpPr>
        <p:spPr>
          <a:xfrm>
            <a:off x="4402848" y="518499"/>
            <a:ext cx="922047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100" b="1" spc="300" dirty="0">
                <a:solidFill>
                  <a:srgbClr val="F6CF40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화면</a:t>
            </a: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84147FDC-05BF-49F2-8EBC-34C2040CF426}"/>
              </a:ext>
            </a:extLst>
          </p:cNvPr>
          <p:cNvCxnSpPr/>
          <p:nvPr/>
        </p:nvCxnSpPr>
        <p:spPr>
          <a:xfrm>
            <a:off x="4357156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BAD93131-E3AB-4EE4-A135-1BCF423D09F5}"/>
              </a:ext>
            </a:extLst>
          </p:cNvPr>
          <p:cNvSpPr txBox="1"/>
          <p:nvPr/>
        </p:nvSpPr>
        <p:spPr>
          <a:xfrm>
            <a:off x="3340652" y="518499"/>
            <a:ext cx="891591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050" spc="300" dirty="0">
                <a:solidFill>
                  <a:srgbClr val="C8C8C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Splash</a:t>
            </a:r>
            <a:endParaRPr lang="ko-KR" altLang="en-US" sz="1050" spc="300" dirty="0">
              <a:solidFill>
                <a:srgbClr val="C8C8C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31163FDD-53D5-4E58-A7F3-63CFE629B224}"/>
              </a:ext>
            </a:extLst>
          </p:cNvPr>
          <p:cNvCxnSpPr/>
          <p:nvPr/>
        </p:nvCxnSpPr>
        <p:spPr>
          <a:xfrm>
            <a:off x="3263463" y="469671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01668BC5-3E2C-4B95-99BD-24DAFEE508AE}"/>
              </a:ext>
            </a:extLst>
          </p:cNvPr>
          <p:cNvCxnSpPr/>
          <p:nvPr/>
        </p:nvCxnSpPr>
        <p:spPr>
          <a:xfrm>
            <a:off x="10307340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F50B7B13-E7C0-4BDC-AE65-D29AC9E9685B}"/>
              </a:ext>
            </a:extLst>
          </p:cNvPr>
          <p:cNvSpPr txBox="1"/>
          <p:nvPr/>
        </p:nvSpPr>
        <p:spPr>
          <a:xfrm>
            <a:off x="9018829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작성 화면</a:t>
            </a:r>
            <a:endParaRPr lang="ko-KR" altLang="en-US" sz="1050" spc="300" dirty="0">
              <a:solidFill>
                <a:schemeClr val="bg2">
                  <a:lumMod val="75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0D0CE615-966D-4678-BA98-556D42DD3E56}"/>
              </a:ext>
            </a:extLst>
          </p:cNvPr>
          <p:cNvCxnSpPr/>
          <p:nvPr/>
        </p:nvCxnSpPr>
        <p:spPr>
          <a:xfrm>
            <a:off x="11771236" y="46280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AA91B24-32D7-4C5B-9DF4-239A23BFD823}"/>
              </a:ext>
            </a:extLst>
          </p:cNvPr>
          <p:cNvSpPr txBox="1"/>
          <p:nvPr/>
        </p:nvSpPr>
        <p:spPr>
          <a:xfrm>
            <a:off x="10306712" y="518001"/>
            <a:ext cx="14574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오늘의 추천 화면</a:t>
            </a:r>
          </a:p>
        </p:txBody>
      </p:sp>
    </p:spTree>
    <p:extLst>
      <p:ext uri="{BB962C8B-B14F-4D97-AF65-F5344CB8AC3E}">
        <p14:creationId xmlns:p14="http://schemas.microsoft.com/office/powerpoint/2010/main" val="182640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105" grpId="0" animBg="1"/>
      <p:bldP spid="10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04D89D-2169-4865-A402-DD5D2F6710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92" y="1268465"/>
            <a:ext cx="2455728" cy="5047886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1489032" y="672966"/>
            <a:ext cx="3861900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6CF4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카탈로그 화면</a:t>
            </a:r>
            <a:endParaRPr lang="ko-KR" altLang="en-US" sz="1000" dirty="0">
              <a:solidFill>
                <a:srgbClr val="F6CF4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9D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3F5C6A6-E70A-4C9C-900E-06B9B51A2AF6}"/>
              </a:ext>
            </a:extLst>
          </p:cNvPr>
          <p:cNvSpPr/>
          <p:nvPr/>
        </p:nvSpPr>
        <p:spPr>
          <a:xfrm>
            <a:off x="778663" y="541649"/>
            <a:ext cx="615340" cy="615340"/>
          </a:xfrm>
          <a:prstGeom prst="ellipse">
            <a:avLst/>
          </a:prstGeom>
          <a:solidFill>
            <a:srgbClr val="F9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D439819-D904-48DA-8697-5D3FE803E0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25" y="633313"/>
            <a:ext cx="616778" cy="430310"/>
          </a:xfrm>
          <a:prstGeom prst="rect">
            <a:avLst/>
          </a:prstGeom>
        </p:spPr>
      </p:pic>
      <p:sp>
        <p:nvSpPr>
          <p:cNvPr id="81" name="타원 80">
            <a:extLst>
              <a:ext uri="{FF2B5EF4-FFF2-40B4-BE49-F238E27FC236}">
                <a16:creationId xmlns:a16="http://schemas.microsoft.com/office/drawing/2014/main" id="{7C473A05-7143-4344-8726-5456803C6B3C}"/>
              </a:ext>
            </a:extLst>
          </p:cNvPr>
          <p:cNvSpPr/>
          <p:nvPr/>
        </p:nvSpPr>
        <p:spPr>
          <a:xfrm>
            <a:off x="1340356" y="5399994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2B50C871-6AED-4A4C-8272-93F33655786E}"/>
              </a:ext>
            </a:extLst>
          </p:cNvPr>
          <p:cNvSpPr/>
          <p:nvPr/>
        </p:nvSpPr>
        <p:spPr>
          <a:xfrm>
            <a:off x="332390" y="3567752"/>
            <a:ext cx="310303" cy="306392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aphicFrame>
        <p:nvGraphicFramePr>
          <p:cNvPr id="107" name="표 22">
            <a:extLst>
              <a:ext uri="{FF2B5EF4-FFF2-40B4-BE49-F238E27FC236}">
                <a16:creationId xmlns:a16="http://schemas.microsoft.com/office/drawing/2014/main" id="{06BDA460-93D3-4A87-B10A-EE0DB3370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654493"/>
              </p:ext>
            </p:extLst>
          </p:nvPr>
        </p:nvGraphicFramePr>
        <p:xfrm>
          <a:off x="4654921" y="1235446"/>
          <a:ext cx="6463991" cy="5080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062">
                  <a:extLst>
                    <a:ext uri="{9D8B030D-6E8A-4147-A177-3AD203B41FA5}">
                      <a16:colId xmlns:a16="http://schemas.microsoft.com/office/drawing/2014/main" val="3423798222"/>
                    </a:ext>
                  </a:extLst>
                </a:gridCol>
                <a:gridCol w="5741929">
                  <a:extLst>
                    <a:ext uri="{9D8B030D-6E8A-4147-A177-3AD203B41FA5}">
                      <a16:colId xmlns:a16="http://schemas.microsoft.com/office/drawing/2014/main" val="2638630752"/>
                    </a:ext>
                  </a:extLst>
                </a:gridCol>
              </a:tblGrid>
              <a:tr h="542237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기능 </a:t>
                      </a: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968731"/>
                  </a:ext>
                </a:extLst>
              </a:tr>
              <a:tr h="22693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메뉴</a:t>
                      </a:r>
                      <a:r>
                        <a:rPr lang="en-US" altLang="ko-KR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/</a:t>
                      </a:r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목록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각 카탈로그 분류를 클릭하면 지도에 업체에 대한 마커가 찍힌다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323252"/>
                  </a:ext>
                </a:extLst>
              </a:tr>
              <a:tr h="22693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2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오늘의 추천 병원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광고성 페이지로 병원 추천에 대한 정보 페이지로 넘어간다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181997"/>
                  </a:ext>
                </a:extLst>
              </a:tr>
            </a:tbl>
          </a:graphicData>
        </a:graphic>
      </p:graphicFrame>
      <p:sp>
        <p:nvSpPr>
          <p:cNvPr id="5" name="왼쪽 중괄호 4">
            <a:extLst>
              <a:ext uri="{FF2B5EF4-FFF2-40B4-BE49-F238E27FC236}">
                <a16:creationId xmlns:a16="http://schemas.microsoft.com/office/drawing/2014/main" id="{43BFE5AE-9D76-40B1-A55C-1F6DF26FA577}"/>
              </a:ext>
            </a:extLst>
          </p:cNvPr>
          <p:cNvSpPr/>
          <p:nvPr/>
        </p:nvSpPr>
        <p:spPr>
          <a:xfrm>
            <a:off x="728120" y="2511380"/>
            <a:ext cx="557503" cy="2408350"/>
          </a:xfrm>
          <a:prstGeom prst="leftBrace">
            <a:avLst>
              <a:gd name="adj1" fmla="val 8333"/>
              <a:gd name="adj2" fmla="val 5035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6343ED2-381E-4488-AF76-AB58BE058E3D}"/>
              </a:ext>
            </a:extLst>
          </p:cNvPr>
          <p:cNvCxnSpPr/>
          <p:nvPr/>
        </p:nvCxnSpPr>
        <p:spPr>
          <a:xfrm>
            <a:off x="8001491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FAC74F5-2291-4D91-B41D-43CDFED1DAA5}"/>
              </a:ext>
            </a:extLst>
          </p:cNvPr>
          <p:cNvCxnSpPr/>
          <p:nvPr/>
        </p:nvCxnSpPr>
        <p:spPr>
          <a:xfrm>
            <a:off x="8989182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B96F297-0D27-4033-A27D-56A07C668FC0}"/>
              </a:ext>
            </a:extLst>
          </p:cNvPr>
          <p:cNvSpPr txBox="1"/>
          <p:nvPr/>
        </p:nvSpPr>
        <p:spPr>
          <a:xfrm>
            <a:off x="7988302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화면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CA64971-D8D1-466D-A5E0-AA6949FAFCBC}"/>
              </a:ext>
            </a:extLst>
          </p:cNvPr>
          <p:cNvCxnSpPr/>
          <p:nvPr/>
        </p:nvCxnSpPr>
        <p:spPr>
          <a:xfrm>
            <a:off x="6657481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82626C2-323D-47E1-9447-0A2E7FDF1518}"/>
              </a:ext>
            </a:extLst>
          </p:cNvPr>
          <p:cNvSpPr txBox="1"/>
          <p:nvPr/>
        </p:nvSpPr>
        <p:spPr>
          <a:xfrm>
            <a:off x="6649443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마커 화면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02AA518-085A-4B92-A369-2E15609C5084}"/>
              </a:ext>
            </a:extLst>
          </p:cNvPr>
          <p:cNvCxnSpPr/>
          <p:nvPr/>
        </p:nvCxnSpPr>
        <p:spPr>
          <a:xfrm>
            <a:off x="5377866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4966F16-A92D-406E-A087-EE5990104913}"/>
              </a:ext>
            </a:extLst>
          </p:cNvPr>
          <p:cNvSpPr txBox="1"/>
          <p:nvPr/>
        </p:nvSpPr>
        <p:spPr>
          <a:xfrm>
            <a:off x="5382707" y="518499"/>
            <a:ext cx="1252266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100" b="1" spc="300" dirty="0">
                <a:solidFill>
                  <a:srgbClr val="F6CF40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카탈로그 화면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26342F-E7E0-4A67-B4B9-898175A7DB45}"/>
              </a:ext>
            </a:extLst>
          </p:cNvPr>
          <p:cNvSpPr txBox="1"/>
          <p:nvPr/>
        </p:nvSpPr>
        <p:spPr>
          <a:xfrm>
            <a:off x="4402848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화면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4923DEF-4136-4649-9279-89E821E7C072}"/>
              </a:ext>
            </a:extLst>
          </p:cNvPr>
          <p:cNvCxnSpPr/>
          <p:nvPr/>
        </p:nvCxnSpPr>
        <p:spPr>
          <a:xfrm>
            <a:off x="4357156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3C186A8-6FE6-4D4B-90B5-DD8EECE5E476}"/>
              </a:ext>
            </a:extLst>
          </p:cNvPr>
          <p:cNvSpPr txBox="1"/>
          <p:nvPr/>
        </p:nvSpPr>
        <p:spPr>
          <a:xfrm>
            <a:off x="3340652" y="518499"/>
            <a:ext cx="891591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050" spc="300" dirty="0">
                <a:solidFill>
                  <a:srgbClr val="C8C8C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Splash</a:t>
            </a:r>
            <a:endParaRPr lang="ko-KR" altLang="en-US" sz="1050" spc="300" dirty="0">
              <a:solidFill>
                <a:srgbClr val="C8C8C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B96C782-B642-4F14-8679-BBBA98B60D42}"/>
              </a:ext>
            </a:extLst>
          </p:cNvPr>
          <p:cNvCxnSpPr/>
          <p:nvPr/>
        </p:nvCxnSpPr>
        <p:spPr>
          <a:xfrm>
            <a:off x="3263463" y="469671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DFCEC0C-F8BF-4093-BC6D-81F06CC22656}"/>
              </a:ext>
            </a:extLst>
          </p:cNvPr>
          <p:cNvCxnSpPr/>
          <p:nvPr/>
        </p:nvCxnSpPr>
        <p:spPr>
          <a:xfrm>
            <a:off x="10307340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8AD7A79-FF5E-4661-97A6-998CE5F14899}"/>
              </a:ext>
            </a:extLst>
          </p:cNvPr>
          <p:cNvSpPr txBox="1"/>
          <p:nvPr/>
        </p:nvSpPr>
        <p:spPr>
          <a:xfrm>
            <a:off x="9018829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작성 화면</a:t>
            </a:r>
            <a:endParaRPr lang="ko-KR" altLang="en-US" sz="1050" spc="300" dirty="0">
              <a:solidFill>
                <a:schemeClr val="bg2">
                  <a:lumMod val="75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7F37DE2-61A0-4B49-81C1-C7D69A679FB1}"/>
              </a:ext>
            </a:extLst>
          </p:cNvPr>
          <p:cNvCxnSpPr/>
          <p:nvPr/>
        </p:nvCxnSpPr>
        <p:spPr>
          <a:xfrm>
            <a:off x="11771236" y="46280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9F77C14-D9BC-445E-8D02-52781FDC3D3A}"/>
              </a:ext>
            </a:extLst>
          </p:cNvPr>
          <p:cNvSpPr txBox="1"/>
          <p:nvPr/>
        </p:nvSpPr>
        <p:spPr>
          <a:xfrm>
            <a:off x="10306712" y="518001"/>
            <a:ext cx="14574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오늘의 추천 화면</a:t>
            </a:r>
          </a:p>
        </p:txBody>
      </p:sp>
    </p:spTree>
    <p:extLst>
      <p:ext uri="{BB962C8B-B14F-4D97-AF65-F5344CB8AC3E}">
        <p14:creationId xmlns:p14="http://schemas.microsoft.com/office/powerpoint/2010/main" val="187612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105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FC16E81F-BCCB-4458-94DD-631018FF87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88" y="1268465"/>
            <a:ext cx="2455728" cy="5047886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1489032" y="672966"/>
            <a:ext cx="3861900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6CF4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메인 마커 화면</a:t>
            </a:r>
            <a:endParaRPr lang="ko-KR" altLang="en-US" sz="1000" dirty="0">
              <a:solidFill>
                <a:srgbClr val="F6CF4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9D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3F5C6A6-E70A-4C9C-900E-06B9B51A2AF6}"/>
              </a:ext>
            </a:extLst>
          </p:cNvPr>
          <p:cNvSpPr/>
          <p:nvPr/>
        </p:nvSpPr>
        <p:spPr>
          <a:xfrm>
            <a:off x="778663" y="541649"/>
            <a:ext cx="615340" cy="615340"/>
          </a:xfrm>
          <a:prstGeom prst="ellipse">
            <a:avLst/>
          </a:prstGeom>
          <a:solidFill>
            <a:srgbClr val="F9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D439819-D904-48DA-8697-5D3FE803E0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25" y="633313"/>
            <a:ext cx="616778" cy="430310"/>
          </a:xfrm>
          <a:prstGeom prst="rect">
            <a:avLst/>
          </a:prstGeom>
        </p:spPr>
      </p:pic>
      <p:sp>
        <p:nvSpPr>
          <p:cNvPr id="81" name="타원 80">
            <a:extLst>
              <a:ext uri="{FF2B5EF4-FFF2-40B4-BE49-F238E27FC236}">
                <a16:creationId xmlns:a16="http://schemas.microsoft.com/office/drawing/2014/main" id="{7C473A05-7143-4344-8726-5456803C6B3C}"/>
              </a:ext>
            </a:extLst>
          </p:cNvPr>
          <p:cNvSpPr/>
          <p:nvPr/>
        </p:nvSpPr>
        <p:spPr>
          <a:xfrm>
            <a:off x="2141576" y="2470212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2B50C871-6AED-4A4C-8272-93F33655786E}"/>
              </a:ext>
            </a:extLst>
          </p:cNvPr>
          <p:cNvSpPr/>
          <p:nvPr/>
        </p:nvSpPr>
        <p:spPr>
          <a:xfrm>
            <a:off x="1693257" y="2962444"/>
            <a:ext cx="310303" cy="306392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aphicFrame>
        <p:nvGraphicFramePr>
          <p:cNvPr id="107" name="표 22">
            <a:extLst>
              <a:ext uri="{FF2B5EF4-FFF2-40B4-BE49-F238E27FC236}">
                <a16:creationId xmlns:a16="http://schemas.microsoft.com/office/drawing/2014/main" id="{06BDA460-93D3-4A87-B10A-EE0DB3370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661460"/>
              </p:ext>
            </p:extLst>
          </p:nvPr>
        </p:nvGraphicFramePr>
        <p:xfrm>
          <a:off x="4654921" y="1235446"/>
          <a:ext cx="6463991" cy="5080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062">
                  <a:extLst>
                    <a:ext uri="{9D8B030D-6E8A-4147-A177-3AD203B41FA5}">
                      <a16:colId xmlns:a16="http://schemas.microsoft.com/office/drawing/2014/main" val="3423798222"/>
                    </a:ext>
                  </a:extLst>
                </a:gridCol>
                <a:gridCol w="5741929">
                  <a:extLst>
                    <a:ext uri="{9D8B030D-6E8A-4147-A177-3AD203B41FA5}">
                      <a16:colId xmlns:a16="http://schemas.microsoft.com/office/drawing/2014/main" val="2638630752"/>
                    </a:ext>
                  </a:extLst>
                </a:gridCol>
              </a:tblGrid>
              <a:tr h="542237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기능 </a:t>
                      </a: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968731"/>
                  </a:ext>
                </a:extLst>
              </a:tr>
              <a:tr h="22693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마커 클릭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- 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해당 업체의 업체명을 표시한다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323252"/>
                  </a:ext>
                </a:extLst>
              </a:tr>
              <a:tr h="22693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2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말풍선 클릭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리뷰 작성페이지로 이동한다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181997"/>
                  </a:ext>
                </a:extLst>
              </a:tr>
            </a:tbl>
          </a:graphicData>
        </a:graphic>
      </p:graphicFrame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EA7EF09-3D3F-4836-8DA5-6660E0876F74}"/>
              </a:ext>
            </a:extLst>
          </p:cNvPr>
          <p:cNvCxnSpPr/>
          <p:nvPr/>
        </p:nvCxnSpPr>
        <p:spPr>
          <a:xfrm>
            <a:off x="8001491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4C83732-238A-4119-824C-9821D3BE01F7}"/>
              </a:ext>
            </a:extLst>
          </p:cNvPr>
          <p:cNvCxnSpPr/>
          <p:nvPr/>
        </p:nvCxnSpPr>
        <p:spPr>
          <a:xfrm>
            <a:off x="8989182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41E5FB1-7F4D-4599-B124-6C1B1F91785F}"/>
              </a:ext>
            </a:extLst>
          </p:cNvPr>
          <p:cNvSpPr txBox="1"/>
          <p:nvPr/>
        </p:nvSpPr>
        <p:spPr>
          <a:xfrm>
            <a:off x="7988302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화면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FA7B586-636E-4778-A3A0-1DA92BF79475}"/>
              </a:ext>
            </a:extLst>
          </p:cNvPr>
          <p:cNvCxnSpPr/>
          <p:nvPr/>
        </p:nvCxnSpPr>
        <p:spPr>
          <a:xfrm>
            <a:off x="6657481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E649029-7CDD-43A0-AEC9-E1F2C31D1C79}"/>
              </a:ext>
            </a:extLst>
          </p:cNvPr>
          <p:cNvSpPr txBox="1"/>
          <p:nvPr/>
        </p:nvSpPr>
        <p:spPr>
          <a:xfrm>
            <a:off x="6649443" y="518499"/>
            <a:ext cx="1329210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100" b="1" spc="300" dirty="0">
                <a:solidFill>
                  <a:srgbClr val="F6CF40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마커 화면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066FA19-A0E7-45D8-B3BF-E6433B76BFB9}"/>
              </a:ext>
            </a:extLst>
          </p:cNvPr>
          <p:cNvCxnSpPr/>
          <p:nvPr/>
        </p:nvCxnSpPr>
        <p:spPr>
          <a:xfrm>
            <a:off x="5377866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8B4F11D-D934-4BAB-BC5A-BF8F125A82AB}"/>
              </a:ext>
            </a:extLst>
          </p:cNvPr>
          <p:cNvSpPr txBox="1"/>
          <p:nvPr/>
        </p:nvSpPr>
        <p:spPr>
          <a:xfrm>
            <a:off x="5382707" y="518499"/>
            <a:ext cx="12218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카탈로그 화면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9BB7A5-2BF9-4A8D-946D-CDD6279513DF}"/>
              </a:ext>
            </a:extLst>
          </p:cNvPr>
          <p:cNvSpPr txBox="1"/>
          <p:nvPr/>
        </p:nvSpPr>
        <p:spPr>
          <a:xfrm>
            <a:off x="4402848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화면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6A7DFB6-6F4B-47FD-9C0D-CA18DCFF4892}"/>
              </a:ext>
            </a:extLst>
          </p:cNvPr>
          <p:cNvCxnSpPr/>
          <p:nvPr/>
        </p:nvCxnSpPr>
        <p:spPr>
          <a:xfrm>
            <a:off x="4357156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ECD238C-3D2E-412D-8E5E-64F8F15793DD}"/>
              </a:ext>
            </a:extLst>
          </p:cNvPr>
          <p:cNvSpPr txBox="1"/>
          <p:nvPr/>
        </p:nvSpPr>
        <p:spPr>
          <a:xfrm>
            <a:off x="3340652" y="518499"/>
            <a:ext cx="891591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050" spc="300" dirty="0">
                <a:solidFill>
                  <a:srgbClr val="C8C8C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Splash</a:t>
            </a:r>
            <a:endParaRPr lang="ko-KR" altLang="en-US" sz="1050" spc="300" dirty="0">
              <a:solidFill>
                <a:srgbClr val="C8C8C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A9CC820-2053-4717-AE3F-EE58807E85EF}"/>
              </a:ext>
            </a:extLst>
          </p:cNvPr>
          <p:cNvCxnSpPr/>
          <p:nvPr/>
        </p:nvCxnSpPr>
        <p:spPr>
          <a:xfrm>
            <a:off x="3263463" y="469671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A7877D1-10E0-4A93-A71B-54FD44EF41DD}"/>
              </a:ext>
            </a:extLst>
          </p:cNvPr>
          <p:cNvCxnSpPr/>
          <p:nvPr/>
        </p:nvCxnSpPr>
        <p:spPr>
          <a:xfrm>
            <a:off x="10307340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59A7FBE-BEBC-4FBC-9019-955AEC32A510}"/>
              </a:ext>
            </a:extLst>
          </p:cNvPr>
          <p:cNvSpPr txBox="1"/>
          <p:nvPr/>
        </p:nvSpPr>
        <p:spPr>
          <a:xfrm>
            <a:off x="9018829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작성 화면</a:t>
            </a:r>
            <a:endParaRPr lang="ko-KR" altLang="en-US" sz="1050" spc="300" dirty="0">
              <a:solidFill>
                <a:schemeClr val="bg2">
                  <a:lumMod val="75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9FC9674-8509-422A-917D-53108752BE45}"/>
              </a:ext>
            </a:extLst>
          </p:cNvPr>
          <p:cNvCxnSpPr/>
          <p:nvPr/>
        </p:nvCxnSpPr>
        <p:spPr>
          <a:xfrm>
            <a:off x="11771236" y="46280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A8529A9-8BD8-43FE-B360-121A5F7E44C1}"/>
              </a:ext>
            </a:extLst>
          </p:cNvPr>
          <p:cNvSpPr txBox="1"/>
          <p:nvPr/>
        </p:nvSpPr>
        <p:spPr>
          <a:xfrm>
            <a:off x="10306712" y="518001"/>
            <a:ext cx="14574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오늘의 추천 화면</a:t>
            </a:r>
          </a:p>
        </p:txBody>
      </p:sp>
    </p:spTree>
    <p:extLst>
      <p:ext uri="{BB962C8B-B14F-4D97-AF65-F5344CB8AC3E}">
        <p14:creationId xmlns:p14="http://schemas.microsoft.com/office/powerpoint/2010/main" val="350630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10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8757B28A-6514-4BDE-AB6D-D31BC97551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10" y="1268465"/>
            <a:ext cx="2455728" cy="5047886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1489032" y="672966"/>
            <a:ext cx="3861900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6CF4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리뷰 화면</a:t>
            </a:r>
            <a:endParaRPr lang="ko-KR" altLang="en-US" sz="1000" dirty="0">
              <a:solidFill>
                <a:srgbClr val="F6CF4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9D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3F5C6A6-E70A-4C9C-900E-06B9B51A2AF6}"/>
              </a:ext>
            </a:extLst>
          </p:cNvPr>
          <p:cNvSpPr/>
          <p:nvPr/>
        </p:nvSpPr>
        <p:spPr>
          <a:xfrm>
            <a:off x="778663" y="541649"/>
            <a:ext cx="615340" cy="615340"/>
          </a:xfrm>
          <a:prstGeom prst="ellipse">
            <a:avLst/>
          </a:prstGeom>
          <a:solidFill>
            <a:srgbClr val="F9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D439819-D904-48DA-8697-5D3FE803E0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25" y="633313"/>
            <a:ext cx="616778" cy="430310"/>
          </a:xfrm>
          <a:prstGeom prst="rect">
            <a:avLst/>
          </a:prstGeom>
        </p:spPr>
      </p:pic>
      <p:sp>
        <p:nvSpPr>
          <p:cNvPr id="81" name="타원 80">
            <a:extLst>
              <a:ext uri="{FF2B5EF4-FFF2-40B4-BE49-F238E27FC236}">
                <a16:creationId xmlns:a16="http://schemas.microsoft.com/office/drawing/2014/main" id="{7C473A05-7143-4344-8726-5456803C6B3C}"/>
              </a:ext>
            </a:extLst>
          </p:cNvPr>
          <p:cNvSpPr/>
          <p:nvPr/>
        </p:nvSpPr>
        <p:spPr>
          <a:xfrm>
            <a:off x="1134294" y="2253256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2B50C871-6AED-4A4C-8272-93F33655786E}"/>
              </a:ext>
            </a:extLst>
          </p:cNvPr>
          <p:cNvSpPr/>
          <p:nvPr/>
        </p:nvSpPr>
        <p:spPr>
          <a:xfrm>
            <a:off x="2953159" y="1583432"/>
            <a:ext cx="310303" cy="306392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aphicFrame>
        <p:nvGraphicFramePr>
          <p:cNvPr id="107" name="표 22">
            <a:extLst>
              <a:ext uri="{FF2B5EF4-FFF2-40B4-BE49-F238E27FC236}">
                <a16:creationId xmlns:a16="http://schemas.microsoft.com/office/drawing/2014/main" id="{06BDA460-93D3-4A87-B10A-EE0DB3370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942170"/>
              </p:ext>
            </p:extLst>
          </p:nvPr>
        </p:nvGraphicFramePr>
        <p:xfrm>
          <a:off x="4654921" y="1235446"/>
          <a:ext cx="6482964" cy="5160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181">
                  <a:extLst>
                    <a:ext uri="{9D8B030D-6E8A-4147-A177-3AD203B41FA5}">
                      <a16:colId xmlns:a16="http://schemas.microsoft.com/office/drawing/2014/main" val="3423798222"/>
                    </a:ext>
                  </a:extLst>
                </a:gridCol>
                <a:gridCol w="5758783">
                  <a:extLst>
                    <a:ext uri="{9D8B030D-6E8A-4147-A177-3AD203B41FA5}">
                      <a16:colId xmlns:a16="http://schemas.microsoft.com/office/drawing/2014/main" val="2638630752"/>
                    </a:ext>
                  </a:extLst>
                </a:gridCol>
              </a:tblGrid>
              <a:tr h="28640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기능 </a:t>
                      </a: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968731"/>
                  </a:ext>
                </a:extLst>
              </a:tr>
              <a:tr h="11986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업체정보 표시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업체의 이름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주소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전화번호 정보를 표시한다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323252"/>
                  </a:ext>
                </a:extLst>
              </a:tr>
              <a:tr h="11986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2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리뷰 </a:t>
                      </a:r>
                      <a:r>
                        <a:rPr lang="ko-KR" altLang="en-US" dirty="0" err="1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별점의</a:t>
                      </a:r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 평균 표시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해당 업체 </a:t>
                      </a:r>
                      <a:r>
                        <a:rPr lang="ko-KR" altLang="en-US" dirty="0" err="1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리뷰별점의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 평균을 표시한다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542780"/>
                  </a:ext>
                </a:extLst>
              </a:tr>
              <a:tr h="11986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3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리뷰들을 표시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해당 업체에 달린 리뷰들을 표시한다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507014"/>
                  </a:ext>
                </a:extLst>
              </a:tr>
              <a:tr h="11986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4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리뷰 작성하기 기능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해당 업체에 대해 리뷰작성을 할 수 있는 화면으로 넘어간다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181997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2572D21E-CA29-447C-83E4-95C7BD14543D}"/>
              </a:ext>
            </a:extLst>
          </p:cNvPr>
          <p:cNvSpPr/>
          <p:nvPr/>
        </p:nvSpPr>
        <p:spPr>
          <a:xfrm>
            <a:off x="922585" y="3283550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12002A8-3E7C-4F29-9784-98E6F373C252}"/>
              </a:ext>
            </a:extLst>
          </p:cNvPr>
          <p:cNvSpPr/>
          <p:nvPr/>
        </p:nvSpPr>
        <p:spPr>
          <a:xfrm>
            <a:off x="1340356" y="5298635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9A0D669-613F-4CAF-A201-7D79A2BE805C}"/>
              </a:ext>
            </a:extLst>
          </p:cNvPr>
          <p:cNvCxnSpPr/>
          <p:nvPr/>
        </p:nvCxnSpPr>
        <p:spPr>
          <a:xfrm>
            <a:off x="8001491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F507C95-8F5F-47CF-985A-C05FD6E8EF40}"/>
              </a:ext>
            </a:extLst>
          </p:cNvPr>
          <p:cNvCxnSpPr/>
          <p:nvPr/>
        </p:nvCxnSpPr>
        <p:spPr>
          <a:xfrm>
            <a:off x="8989182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1F67963-0E5D-4E84-A5D1-8487A09A7A0E}"/>
              </a:ext>
            </a:extLst>
          </p:cNvPr>
          <p:cNvSpPr txBox="1"/>
          <p:nvPr/>
        </p:nvSpPr>
        <p:spPr>
          <a:xfrm>
            <a:off x="7988302" y="518499"/>
            <a:ext cx="922047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100" b="1" spc="300" dirty="0">
                <a:solidFill>
                  <a:srgbClr val="F6CF40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화면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289DFD0-E577-4382-AD17-3815F8E37BCC}"/>
              </a:ext>
            </a:extLst>
          </p:cNvPr>
          <p:cNvCxnSpPr/>
          <p:nvPr/>
        </p:nvCxnSpPr>
        <p:spPr>
          <a:xfrm>
            <a:off x="6657481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1C95392-B8EB-4D3D-88BA-F9BBE7E64F7C}"/>
              </a:ext>
            </a:extLst>
          </p:cNvPr>
          <p:cNvSpPr txBox="1"/>
          <p:nvPr/>
        </p:nvSpPr>
        <p:spPr>
          <a:xfrm>
            <a:off x="6649443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마커 화면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1CDA932-69FA-4871-81D2-ADC3DD911DDF}"/>
              </a:ext>
            </a:extLst>
          </p:cNvPr>
          <p:cNvCxnSpPr/>
          <p:nvPr/>
        </p:nvCxnSpPr>
        <p:spPr>
          <a:xfrm>
            <a:off x="5377866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0F2D734-5B88-41CD-BE94-F9A1A05BBCB4}"/>
              </a:ext>
            </a:extLst>
          </p:cNvPr>
          <p:cNvSpPr txBox="1"/>
          <p:nvPr/>
        </p:nvSpPr>
        <p:spPr>
          <a:xfrm>
            <a:off x="5382707" y="518499"/>
            <a:ext cx="12218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카탈로그 화면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51D06C-2855-4143-8D7C-DC68855AA2AB}"/>
              </a:ext>
            </a:extLst>
          </p:cNvPr>
          <p:cNvSpPr txBox="1"/>
          <p:nvPr/>
        </p:nvSpPr>
        <p:spPr>
          <a:xfrm>
            <a:off x="4402848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화면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CE2668B-1F1D-4683-BB23-2FA98EC97C59}"/>
              </a:ext>
            </a:extLst>
          </p:cNvPr>
          <p:cNvCxnSpPr/>
          <p:nvPr/>
        </p:nvCxnSpPr>
        <p:spPr>
          <a:xfrm>
            <a:off x="4357156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5F99E8F-D866-4BE2-AB98-16539A06AB99}"/>
              </a:ext>
            </a:extLst>
          </p:cNvPr>
          <p:cNvSpPr txBox="1"/>
          <p:nvPr/>
        </p:nvSpPr>
        <p:spPr>
          <a:xfrm>
            <a:off x="3340652" y="518499"/>
            <a:ext cx="891591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050" spc="300" dirty="0">
                <a:solidFill>
                  <a:srgbClr val="C8C8C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Splash</a:t>
            </a:r>
            <a:endParaRPr lang="ko-KR" altLang="en-US" sz="1050" spc="300" dirty="0">
              <a:solidFill>
                <a:srgbClr val="C8C8C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55BE58D-5E33-4CC8-8664-510FFEC80B12}"/>
              </a:ext>
            </a:extLst>
          </p:cNvPr>
          <p:cNvCxnSpPr/>
          <p:nvPr/>
        </p:nvCxnSpPr>
        <p:spPr>
          <a:xfrm>
            <a:off x="3263463" y="469671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B37E936-F3A7-4081-8FFF-2116BCB176CA}"/>
              </a:ext>
            </a:extLst>
          </p:cNvPr>
          <p:cNvCxnSpPr/>
          <p:nvPr/>
        </p:nvCxnSpPr>
        <p:spPr>
          <a:xfrm>
            <a:off x="10307340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BF37A94-6417-4D62-AE00-D405CCB394E4}"/>
              </a:ext>
            </a:extLst>
          </p:cNvPr>
          <p:cNvSpPr txBox="1"/>
          <p:nvPr/>
        </p:nvSpPr>
        <p:spPr>
          <a:xfrm>
            <a:off x="9018829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작성 화면</a:t>
            </a:r>
            <a:endParaRPr lang="ko-KR" altLang="en-US" sz="1050" spc="300" dirty="0">
              <a:solidFill>
                <a:schemeClr val="bg2">
                  <a:lumMod val="75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AB1F6D5-ED81-47A7-BB03-96DBB05A442A}"/>
              </a:ext>
            </a:extLst>
          </p:cNvPr>
          <p:cNvCxnSpPr/>
          <p:nvPr/>
        </p:nvCxnSpPr>
        <p:spPr>
          <a:xfrm>
            <a:off x="11771236" y="46280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0B44821-60B4-4C77-98A4-D8052FAC4B98}"/>
              </a:ext>
            </a:extLst>
          </p:cNvPr>
          <p:cNvSpPr txBox="1"/>
          <p:nvPr/>
        </p:nvSpPr>
        <p:spPr>
          <a:xfrm>
            <a:off x="10306712" y="518001"/>
            <a:ext cx="14574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오늘의 추천 화면</a:t>
            </a:r>
          </a:p>
        </p:txBody>
      </p:sp>
    </p:spTree>
    <p:extLst>
      <p:ext uri="{BB962C8B-B14F-4D97-AF65-F5344CB8AC3E}">
        <p14:creationId xmlns:p14="http://schemas.microsoft.com/office/powerpoint/2010/main" val="40202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105" grpId="0" animBg="1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24140C4-F436-4F2B-8D6E-AA467F62AE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05" y="1264957"/>
            <a:ext cx="2455728" cy="5047886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1489032" y="672966"/>
            <a:ext cx="3861900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6CF4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리뷰등록 화면</a:t>
            </a:r>
            <a:endParaRPr lang="ko-KR" altLang="en-US" sz="1000" dirty="0">
              <a:solidFill>
                <a:srgbClr val="F6CF4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9D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3F5C6A6-E70A-4C9C-900E-06B9B51A2AF6}"/>
              </a:ext>
            </a:extLst>
          </p:cNvPr>
          <p:cNvSpPr/>
          <p:nvPr/>
        </p:nvSpPr>
        <p:spPr>
          <a:xfrm>
            <a:off x="778663" y="541649"/>
            <a:ext cx="615340" cy="615340"/>
          </a:xfrm>
          <a:prstGeom prst="ellipse">
            <a:avLst/>
          </a:prstGeom>
          <a:solidFill>
            <a:srgbClr val="F9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D439819-D904-48DA-8697-5D3FE803E0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25" y="633313"/>
            <a:ext cx="616778" cy="430310"/>
          </a:xfrm>
          <a:prstGeom prst="rect">
            <a:avLst/>
          </a:prstGeom>
        </p:spPr>
      </p:pic>
      <p:sp>
        <p:nvSpPr>
          <p:cNvPr id="81" name="타원 80">
            <a:extLst>
              <a:ext uri="{FF2B5EF4-FFF2-40B4-BE49-F238E27FC236}">
                <a16:creationId xmlns:a16="http://schemas.microsoft.com/office/drawing/2014/main" id="{7C473A05-7143-4344-8726-5456803C6B3C}"/>
              </a:ext>
            </a:extLst>
          </p:cNvPr>
          <p:cNvSpPr/>
          <p:nvPr/>
        </p:nvSpPr>
        <p:spPr>
          <a:xfrm>
            <a:off x="897529" y="2880335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2B50C871-6AED-4A4C-8272-93F33655786E}"/>
              </a:ext>
            </a:extLst>
          </p:cNvPr>
          <p:cNvSpPr/>
          <p:nvPr/>
        </p:nvSpPr>
        <p:spPr>
          <a:xfrm>
            <a:off x="1340356" y="2220140"/>
            <a:ext cx="310303" cy="306392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aphicFrame>
        <p:nvGraphicFramePr>
          <p:cNvPr id="107" name="표 22">
            <a:extLst>
              <a:ext uri="{FF2B5EF4-FFF2-40B4-BE49-F238E27FC236}">
                <a16:creationId xmlns:a16="http://schemas.microsoft.com/office/drawing/2014/main" id="{06BDA460-93D3-4A87-B10A-EE0DB3370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125261"/>
              </p:ext>
            </p:extLst>
          </p:nvPr>
        </p:nvGraphicFramePr>
        <p:xfrm>
          <a:off x="4654921" y="1235445"/>
          <a:ext cx="6482964" cy="5077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181">
                  <a:extLst>
                    <a:ext uri="{9D8B030D-6E8A-4147-A177-3AD203B41FA5}">
                      <a16:colId xmlns:a16="http://schemas.microsoft.com/office/drawing/2014/main" val="3423798222"/>
                    </a:ext>
                  </a:extLst>
                </a:gridCol>
                <a:gridCol w="5758783">
                  <a:extLst>
                    <a:ext uri="{9D8B030D-6E8A-4147-A177-3AD203B41FA5}">
                      <a16:colId xmlns:a16="http://schemas.microsoft.com/office/drawing/2014/main" val="2638630752"/>
                    </a:ext>
                  </a:extLst>
                </a:gridCol>
              </a:tblGrid>
              <a:tr h="46877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기능 </a:t>
                      </a: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968731"/>
                  </a:ext>
                </a:extLst>
              </a:tr>
              <a:tr h="1536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별점주기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해당 업체 리뷰에 </a:t>
                      </a:r>
                      <a:r>
                        <a:rPr lang="ko-KR" altLang="en-US" dirty="0" err="1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별점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 부여가 가능하다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323252"/>
                  </a:ext>
                </a:extLst>
              </a:tr>
              <a:tr h="1536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2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작성자와 리뷰내용을 작성하는 공간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작성자와 리뷰내용을 작성하는 공간이다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542780"/>
                  </a:ext>
                </a:extLst>
              </a:tr>
              <a:tr h="1536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3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등록버튼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리뷰 작성을 마치면 등록하기 버튼으로 리뷰 등록을 하는 기능이다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507014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2572D21E-CA29-447C-83E4-95C7BD14543D}"/>
              </a:ext>
            </a:extLst>
          </p:cNvPr>
          <p:cNvSpPr/>
          <p:nvPr/>
        </p:nvSpPr>
        <p:spPr>
          <a:xfrm>
            <a:off x="1340356" y="5404320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F3AF16A-0A26-45D3-863E-17E32E8FCD1D}"/>
              </a:ext>
            </a:extLst>
          </p:cNvPr>
          <p:cNvCxnSpPr/>
          <p:nvPr/>
        </p:nvCxnSpPr>
        <p:spPr>
          <a:xfrm>
            <a:off x="8001491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90CB909-2DF2-479C-8F61-1D491DD06D99}"/>
              </a:ext>
            </a:extLst>
          </p:cNvPr>
          <p:cNvCxnSpPr/>
          <p:nvPr/>
        </p:nvCxnSpPr>
        <p:spPr>
          <a:xfrm>
            <a:off x="8989182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F2583BC-E5F7-4BE3-81F3-DFDE8C1B4ADB}"/>
              </a:ext>
            </a:extLst>
          </p:cNvPr>
          <p:cNvSpPr txBox="1"/>
          <p:nvPr/>
        </p:nvSpPr>
        <p:spPr>
          <a:xfrm>
            <a:off x="7988302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화면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E3B2A67-1AEA-444D-979E-C26106637B3F}"/>
              </a:ext>
            </a:extLst>
          </p:cNvPr>
          <p:cNvCxnSpPr/>
          <p:nvPr/>
        </p:nvCxnSpPr>
        <p:spPr>
          <a:xfrm>
            <a:off x="6657481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11CEE4E-EAFC-4257-A064-B644B8241A7F}"/>
              </a:ext>
            </a:extLst>
          </p:cNvPr>
          <p:cNvSpPr txBox="1"/>
          <p:nvPr/>
        </p:nvSpPr>
        <p:spPr>
          <a:xfrm>
            <a:off x="6649443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마커 화면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B12ED11-5965-4508-AEDD-101E41F3CECF}"/>
              </a:ext>
            </a:extLst>
          </p:cNvPr>
          <p:cNvCxnSpPr/>
          <p:nvPr/>
        </p:nvCxnSpPr>
        <p:spPr>
          <a:xfrm>
            <a:off x="5377866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62054D0-DAA1-441D-A46D-359C5FEED76B}"/>
              </a:ext>
            </a:extLst>
          </p:cNvPr>
          <p:cNvSpPr txBox="1"/>
          <p:nvPr/>
        </p:nvSpPr>
        <p:spPr>
          <a:xfrm>
            <a:off x="5382707" y="518499"/>
            <a:ext cx="12218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카탈로그 화면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C9AB4C-63EA-45D8-BA0E-7A3041074CA3}"/>
              </a:ext>
            </a:extLst>
          </p:cNvPr>
          <p:cNvSpPr txBox="1"/>
          <p:nvPr/>
        </p:nvSpPr>
        <p:spPr>
          <a:xfrm>
            <a:off x="4402848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화면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2F5EF0A-DB4A-4BD4-9A97-E2E5B878E4F7}"/>
              </a:ext>
            </a:extLst>
          </p:cNvPr>
          <p:cNvCxnSpPr/>
          <p:nvPr/>
        </p:nvCxnSpPr>
        <p:spPr>
          <a:xfrm>
            <a:off x="4357156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1BF6099-260E-4B5C-B24C-95FFD91BE742}"/>
              </a:ext>
            </a:extLst>
          </p:cNvPr>
          <p:cNvSpPr txBox="1"/>
          <p:nvPr/>
        </p:nvSpPr>
        <p:spPr>
          <a:xfrm>
            <a:off x="3340652" y="518499"/>
            <a:ext cx="891591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050" spc="300" dirty="0">
                <a:solidFill>
                  <a:srgbClr val="C8C8C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Splash</a:t>
            </a:r>
            <a:endParaRPr lang="ko-KR" altLang="en-US" sz="1050" spc="300" dirty="0">
              <a:solidFill>
                <a:srgbClr val="C8C8C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64F18BE-E785-48A1-8393-29C63B8FDE38}"/>
              </a:ext>
            </a:extLst>
          </p:cNvPr>
          <p:cNvCxnSpPr/>
          <p:nvPr/>
        </p:nvCxnSpPr>
        <p:spPr>
          <a:xfrm>
            <a:off x="3263463" y="469671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0AF6DAE-29FF-414F-9288-8D2B778E8E68}"/>
              </a:ext>
            </a:extLst>
          </p:cNvPr>
          <p:cNvCxnSpPr/>
          <p:nvPr/>
        </p:nvCxnSpPr>
        <p:spPr>
          <a:xfrm>
            <a:off x="10307340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9105F2B-C030-40F3-9CB8-4D2CD437655F}"/>
              </a:ext>
            </a:extLst>
          </p:cNvPr>
          <p:cNvSpPr txBox="1"/>
          <p:nvPr/>
        </p:nvSpPr>
        <p:spPr>
          <a:xfrm>
            <a:off x="9018829" y="518499"/>
            <a:ext cx="1329210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100" b="1" spc="300" dirty="0">
                <a:solidFill>
                  <a:srgbClr val="F6CF40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작성 화면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B59A516-2DDE-4F9C-936C-B456F6755AB0}"/>
              </a:ext>
            </a:extLst>
          </p:cNvPr>
          <p:cNvCxnSpPr/>
          <p:nvPr/>
        </p:nvCxnSpPr>
        <p:spPr>
          <a:xfrm>
            <a:off x="11771236" y="46280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91F0DC4-CA93-4279-AB8C-61E65E41CA10}"/>
              </a:ext>
            </a:extLst>
          </p:cNvPr>
          <p:cNvSpPr txBox="1"/>
          <p:nvPr/>
        </p:nvSpPr>
        <p:spPr>
          <a:xfrm>
            <a:off x="10306712" y="518001"/>
            <a:ext cx="14574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오늘의 추천 화면</a:t>
            </a:r>
          </a:p>
        </p:txBody>
      </p:sp>
    </p:spTree>
    <p:extLst>
      <p:ext uri="{BB962C8B-B14F-4D97-AF65-F5344CB8AC3E}">
        <p14:creationId xmlns:p14="http://schemas.microsoft.com/office/powerpoint/2010/main" val="371871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105" grpId="0" animBg="1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611" y="1272319"/>
            <a:ext cx="2448000" cy="50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6" name="TextBox 95"/>
          <p:cNvSpPr txBox="1"/>
          <p:nvPr/>
        </p:nvSpPr>
        <p:spPr>
          <a:xfrm>
            <a:off x="1435712" y="639511"/>
            <a:ext cx="2012899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6CF4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오늘의 추천 화면</a:t>
            </a:r>
            <a:endParaRPr lang="ko-KR" altLang="en-US" sz="1000" dirty="0">
              <a:solidFill>
                <a:srgbClr val="F6CF4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9D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3F5C6A6-E70A-4C9C-900E-06B9B51A2AF6}"/>
              </a:ext>
            </a:extLst>
          </p:cNvPr>
          <p:cNvSpPr/>
          <p:nvPr/>
        </p:nvSpPr>
        <p:spPr>
          <a:xfrm>
            <a:off x="778663" y="541649"/>
            <a:ext cx="615340" cy="615340"/>
          </a:xfrm>
          <a:prstGeom prst="ellipse">
            <a:avLst/>
          </a:prstGeom>
          <a:solidFill>
            <a:srgbClr val="F9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D439819-D904-48DA-8697-5D3FE803E0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25" y="633313"/>
            <a:ext cx="616778" cy="430310"/>
          </a:xfrm>
          <a:prstGeom prst="rect">
            <a:avLst/>
          </a:prstGeom>
        </p:spPr>
      </p:pic>
      <p:sp>
        <p:nvSpPr>
          <p:cNvPr id="81" name="타원 80">
            <a:extLst>
              <a:ext uri="{FF2B5EF4-FFF2-40B4-BE49-F238E27FC236}">
                <a16:creationId xmlns:a16="http://schemas.microsoft.com/office/drawing/2014/main" id="{7C473A05-7143-4344-8726-5456803C6B3C}"/>
              </a:ext>
            </a:extLst>
          </p:cNvPr>
          <p:cNvSpPr/>
          <p:nvPr/>
        </p:nvSpPr>
        <p:spPr>
          <a:xfrm>
            <a:off x="1038652" y="2880335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2B50C871-6AED-4A4C-8272-93F33655786E}"/>
              </a:ext>
            </a:extLst>
          </p:cNvPr>
          <p:cNvSpPr/>
          <p:nvPr/>
        </p:nvSpPr>
        <p:spPr>
          <a:xfrm>
            <a:off x="1271803" y="1502841"/>
            <a:ext cx="310303" cy="306392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aphicFrame>
        <p:nvGraphicFramePr>
          <p:cNvPr id="107" name="표 22">
            <a:extLst>
              <a:ext uri="{FF2B5EF4-FFF2-40B4-BE49-F238E27FC236}">
                <a16:creationId xmlns:a16="http://schemas.microsoft.com/office/drawing/2014/main" id="{06BDA460-93D3-4A87-B10A-EE0DB3370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526480"/>
              </p:ext>
            </p:extLst>
          </p:nvPr>
        </p:nvGraphicFramePr>
        <p:xfrm>
          <a:off x="4654921" y="1235445"/>
          <a:ext cx="6482964" cy="5077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181">
                  <a:extLst>
                    <a:ext uri="{9D8B030D-6E8A-4147-A177-3AD203B41FA5}">
                      <a16:colId xmlns:a16="http://schemas.microsoft.com/office/drawing/2014/main" val="3423798222"/>
                    </a:ext>
                  </a:extLst>
                </a:gridCol>
                <a:gridCol w="5758783">
                  <a:extLst>
                    <a:ext uri="{9D8B030D-6E8A-4147-A177-3AD203B41FA5}">
                      <a16:colId xmlns:a16="http://schemas.microsoft.com/office/drawing/2014/main" val="2638630752"/>
                    </a:ext>
                  </a:extLst>
                </a:gridCol>
              </a:tblGrid>
              <a:tr h="46877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기능 </a:t>
                      </a: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968731"/>
                  </a:ext>
                </a:extLst>
              </a:tr>
              <a:tr h="1536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오늘의 추천 정보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해당 정보가 표시되며 </a:t>
                      </a:r>
                      <a:r>
                        <a:rPr lang="ko-KR" altLang="en-US" dirty="0" err="1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터치시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 관련 페이지를 띄움</a:t>
                      </a:r>
                      <a:endParaRPr lang="en-US" altLang="ko-KR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323252"/>
                  </a:ext>
                </a:extLst>
              </a:tr>
              <a:tr h="1536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2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추천 업체의 사진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추천 업체의 사진을 표시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542780"/>
                  </a:ext>
                </a:extLst>
              </a:tr>
              <a:tr h="1536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3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돌아가기 버튼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추천 페이지를 종료한다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507014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2572D21E-CA29-447C-83E4-95C7BD14543D}"/>
              </a:ext>
            </a:extLst>
          </p:cNvPr>
          <p:cNvSpPr/>
          <p:nvPr/>
        </p:nvSpPr>
        <p:spPr>
          <a:xfrm>
            <a:off x="1131596" y="5454013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FE221B2-05C8-48F2-9CFD-9B561EA7C055}"/>
              </a:ext>
            </a:extLst>
          </p:cNvPr>
          <p:cNvCxnSpPr/>
          <p:nvPr/>
        </p:nvCxnSpPr>
        <p:spPr>
          <a:xfrm>
            <a:off x="8001491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4D4DF08-8CB0-414D-AC28-85BCAEC4D7D6}"/>
              </a:ext>
            </a:extLst>
          </p:cNvPr>
          <p:cNvCxnSpPr/>
          <p:nvPr/>
        </p:nvCxnSpPr>
        <p:spPr>
          <a:xfrm>
            <a:off x="8989182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E4FDAAE-88BB-4FCB-93D9-A8B74537D4B4}"/>
              </a:ext>
            </a:extLst>
          </p:cNvPr>
          <p:cNvSpPr txBox="1"/>
          <p:nvPr/>
        </p:nvSpPr>
        <p:spPr>
          <a:xfrm>
            <a:off x="7988302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화면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CEC8D97-F9EC-476A-970D-FFC7EB7E43FE}"/>
              </a:ext>
            </a:extLst>
          </p:cNvPr>
          <p:cNvCxnSpPr/>
          <p:nvPr/>
        </p:nvCxnSpPr>
        <p:spPr>
          <a:xfrm>
            <a:off x="6657481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DD39EED-6880-4AC6-B2C5-8BB55AC82DBE}"/>
              </a:ext>
            </a:extLst>
          </p:cNvPr>
          <p:cNvSpPr txBox="1"/>
          <p:nvPr/>
        </p:nvSpPr>
        <p:spPr>
          <a:xfrm>
            <a:off x="6649443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마커 화면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D48B7C1-F847-4F05-8D73-8BC5F8D3D751}"/>
              </a:ext>
            </a:extLst>
          </p:cNvPr>
          <p:cNvCxnSpPr/>
          <p:nvPr/>
        </p:nvCxnSpPr>
        <p:spPr>
          <a:xfrm>
            <a:off x="5377866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EDA9553-BCC2-4949-8A48-29EC78E50BC8}"/>
              </a:ext>
            </a:extLst>
          </p:cNvPr>
          <p:cNvSpPr txBox="1"/>
          <p:nvPr/>
        </p:nvSpPr>
        <p:spPr>
          <a:xfrm>
            <a:off x="5382707" y="518499"/>
            <a:ext cx="12218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카탈로그 화면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8988FD-71D0-4FF2-853E-3D22F40A8B32}"/>
              </a:ext>
            </a:extLst>
          </p:cNvPr>
          <p:cNvSpPr txBox="1"/>
          <p:nvPr/>
        </p:nvSpPr>
        <p:spPr>
          <a:xfrm>
            <a:off x="4402848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화면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1F9E4D4-EF88-4BB6-A2C4-6EB0567C5FF1}"/>
              </a:ext>
            </a:extLst>
          </p:cNvPr>
          <p:cNvCxnSpPr/>
          <p:nvPr/>
        </p:nvCxnSpPr>
        <p:spPr>
          <a:xfrm>
            <a:off x="4357156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E388B77-AD8A-45C6-A784-C6457D33E062}"/>
              </a:ext>
            </a:extLst>
          </p:cNvPr>
          <p:cNvSpPr txBox="1"/>
          <p:nvPr/>
        </p:nvSpPr>
        <p:spPr>
          <a:xfrm>
            <a:off x="3340652" y="518499"/>
            <a:ext cx="891591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050" spc="300" dirty="0">
                <a:solidFill>
                  <a:srgbClr val="C8C8C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Splash</a:t>
            </a:r>
            <a:endParaRPr lang="ko-KR" altLang="en-US" sz="1050" spc="300" dirty="0">
              <a:solidFill>
                <a:srgbClr val="C8C8C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2F76D42-479E-4C3A-864B-1BB9A49A0563}"/>
              </a:ext>
            </a:extLst>
          </p:cNvPr>
          <p:cNvCxnSpPr/>
          <p:nvPr/>
        </p:nvCxnSpPr>
        <p:spPr>
          <a:xfrm>
            <a:off x="10307340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69FE64A-99DB-408C-B85D-4A41933C895E}"/>
              </a:ext>
            </a:extLst>
          </p:cNvPr>
          <p:cNvSpPr txBox="1"/>
          <p:nvPr/>
        </p:nvSpPr>
        <p:spPr>
          <a:xfrm>
            <a:off x="9018829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작성 화면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994860E-D3F2-474F-90BE-8A934330436C}"/>
              </a:ext>
            </a:extLst>
          </p:cNvPr>
          <p:cNvCxnSpPr/>
          <p:nvPr/>
        </p:nvCxnSpPr>
        <p:spPr>
          <a:xfrm>
            <a:off x="11771236" y="462800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C88121A-7C2F-4F2E-8DB5-ED3B3274297A}"/>
              </a:ext>
            </a:extLst>
          </p:cNvPr>
          <p:cNvSpPr txBox="1"/>
          <p:nvPr/>
        </p:nvSpPr>
        <p:spPr>
          <a:xfrm>
            <a:off x="10306712" y="518001"/>
            <a:ext cx="1494320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100" b="1" spc="300" dirty="0">
                <a:solidFill>
                  <a:srgbClr val="F6CF40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오늘의 추천 화면</a:t>
            </a:r>
          </a:p>
        </p:txBody>
      </p:sp>
    </p:spTree>
    <p:extLst>
      <p:ext uri="{BB962C8B-B14F-4D97-AF65-F5344CB8AC3E}">
        <p14:creationId xmlns:p14="http://schemas.microsoft.com/office/powerpoint/2010/main" val="407661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105" grpId="0" animBg="1"/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9BC6F1-C0CF-4BD4-8969-6EA8C87E2737}"/>
              </a:ext>
            </a:extLst>
          </p:cNvPr>
          <p:cNvGrpSpPr/>
          <p:nvPr/>
        </p:nvGrpSpPr>
        <p:grpSpPr>
          <a:xfrm>
            <a:off x="728079" y="1211602"/>
            <a:ext cx="1824970" cy="1612096"/>
            <a:chOff x="3337307" y="1032993"/>
            <a:chExt cx="1824970" cy="161209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75B5706-F39A-4677-8A8D-C501E65BE9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53" r="568"/>
            <a:stretch/>
          </p:blipFill>
          <p:spPr>
            <a:xfrm>
              <a:off x="3505201" y="1200887"/>
              <a:ext cx="1657076" cy="1444202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FFBDBCA-8068-494D-8A68-1EE20707E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337307" y="1032993"/>
              <a:ext cx="335788" cy="335788"/>
            </a:xfrm>
            <a:prstGeom prst="rect">
              <a:avLst/>
            </a:prstGeom>
          </p:spPr>
        </p:pic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9BF206C-BA04-432C-B6C4-6E840EB47803}"/>
              </a:ext>
            </a:extLst>
          </p:cNvPr>
          <p:cNvSpPr/>
          <p:nvPr/>
        </p:nvSpPr>
        <p:spPr>
          <a:xfrm>
            <a:off x="968881" y="2915511"/>
            <a:ext cx="1495220" cy="33357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Open API</a:t>
            </a:r>
            <a:endParaRPr lang="ko-KR" altLang="en-US" sz="1400" dirty="0"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57E791B-BFFE-4F8E-A96C-364EA8D709F0}"/>
              </a:ext>
            </a:extLst>
          </p:cNvPr>
          <p:cNvSpPr/>
          <p:nvPr/>
        </p:nvSpPr>
        <p:spPr>
          <a:xfrm>
            <a:off x="6909113" y="5434459"/>
            <a:ext cx="1495220" cy="33357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App Service</a:t>
            </a:r>
            <a:endParaRPr lang="ko-KR" altLang="en-US" sz="1400" dirty="0"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BD6751-DF1A-487C-8BEC-C850854F61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3"/>
          <a:stretch/>
        </p:blipFill>
        <p:spPr>
          <a:xfrm>
            <a:off x="842172" y="4010412"/>
            <a:ext cx="1811876" cy="1841358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29F39EE-C7BC-45CD-81FE-EDB9FF75F042}"/>
              </a:ext>
            </a:extLst>
          </p:cNvPr>
          <p:cNvSpPr/>
          <p:nvPr/>
        </p:nvSpPr>
        <p:spPr>
          <a:xfrm>
            <a:off x="978415" y="5963742"/>
            <a:ext cx="1495220" cy="33357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Data Set</a:t>
            </a:r>
            <a:endParaRPr lang="ko-KR" altLang="en-US" sz="1400"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pic>
        <p:nvPicPr>
          <p:cNvPr id="10" name="그래픽 9" descr="스마트폰">
            <a:extLst>
              <a:ext uri="{FF2B5EF4-FFF2-40B4-BE49-F238E27FC236}">
                <a16:creationId xmlns:a16="http://schemas.microsoft.com/office/drawing/2014/main" id="{A83C8C51-8A3F-49D0-861B-07A4F55584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2175" t="2933" r="22768" b="3135"/>
          <a:stretch/>
        </p:blipFill>
        <p:spPr>
          <a:xfrm>
            <a:off x="6656536" y="1942167"/>
            <a:ext cx="1972689" cy="336559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715913D-10BF-40A4-A857-529DD436D4FE}"/>
              </a:ext>
            </a:extLst>
          </p:cNvPr>
          <p:cNvGrpSpPr/>
          <p:nvPr/>
        </p:nvGrpSpPr>
        <p:grpSpPr>
          <a:xfrm>
            <a:off x="4136692" y="2810681"/>
            <a:ext cx="1682629" cy="1628565"/>
            <a:chOff x="8753061" y="1067904"/>
            <a:chExt cx="1064404" cy="1064399"/>
          </a:xfrm>
          <a:solidFill>
            <a:srgbClr val="00B0F0">
              <a:alpha val="80000"/>
            </a:srgbClr>
          </a:solidFill>
        </p:grpSpPr>
        <p:pic>
          <p:nvPicPr>
            <p:cNvPr id="12" name="그래픽 11" descr="데이터베이스">
              <a:extLst>
                <a:ext uri="{FF2B5EF4-FFF2-40B4-BE49-F238E27FC236}">
                  <a16:creationId xmlns:a16="http://schemas.microsoft.com/office/drawing/2014/main" id="{132D19DF-8DBB-476C-8DAA-203BC503A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53061" y="1067904"/>
              <a:ext cx="914400" cy="914400"/>
            </a:xfrm>
            <a:prstGeom prst="rect">
              <a:avLst/>
            </a:prstGeom>
          </p:spPr>
        </p:pic>
        <p:pic>
          <p:nvPicPr>
            <p:cNvPr id="13" name="그래픽 12" descr="데이터베이스">
              <a:extLst>
                <a:ext uri="{FF2B5EF4-FFF2-40B4-BE49-F238E27FC236}">
                  <a16:creationId xmlns:a16="http://schemas.microsoft.com/office/drawing/2014/main" id="{A9917EE8-22DE-40A8-9A0F-BBF062538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03065" y="1217903"/>
              <a:ext cx="914400" cy="914400"/>
            </a:xfrm>
            <a:prstGeom prst="rect">
              <a:avLst/>
            </a:prstGeom>
          </p:spPr>
        </p:pic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2B927AA-25DE-4FE3-8BCB-AE3DDCE5E09D}"/>
              </a:ext>
            </a:extLst>
          </p:cNvPr>
          <p:cNvSpPr/>
          <p:nvPr/>
        </p:nvSpPr>
        <p:spPr>
          <a:xfrm>
            <a:off x="4259217" y="4404252"/>
            <a:ext cx="1495220" cy="62826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Android </a:t>
            </a:r>
            <a:r>
              <a:rPr lang="ko-KR" altLang="en-US" sz="1400" dirty="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내부</a:t>
            </a:r>
            <a:endParaRPr lang="en-US" altLang="ko-KR" sz="1400" dirty="0"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  <a:p>
            <a:pPr algn="ctr"/>
            <a:r>
              <a:rPr lang="ko-KR" altLang="en-US" sz="1400" dirty="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데이터 베이스</a:t>
            </a:r>
            <a:endParaRPr lang="en-US" altLang="ko-KR" sz="1400" dirty="0"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pic>
        <p:nvPicPr>
          <p:cNvPr id="15" name="그래픽 14" descr="남자 집단">
            <a:extLst>
              <a:ext uri="{FF2B5EF4-FFF2-40B4-BE49-F238E27FC236}">
                <a16:creationId xmlns:a16="http://schemas.microsoft.com/office/drawing/2014/main" id="{8F32E1A2-BC5C-44CF-BA07-D692297AF0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77829" y="3396493"/>
            <a:ext cx="1195333" cy="1195333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AB55452-5C38-4A8C-850C-E134444EED18}"/>
              </a:ext>
            </a:extLst>
          </p:cNvPr>
          <p:cNvSpPr/>
          <p:nvPr/>
        </p:nvSpPr>
        <p:spPr>
          <a:xfrm>
            <a:off x="9905800" y="3062914"/>
            <a:ext cx="1495220" cy="33357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User</a:t>
            </a:r>
            <a:endParaRPr lang="ko-KR" altLang="en-US" sz="1400" dirty="0"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pic>
        <p:nvPicPr>
          <p:cNvPr id="17" name="그림 16" descr="건물, 앉아있는, 대형, 물이(가) 표시된 사진&#10;&#10;자동 생성된 설명">
            <a:extLst>
              <a:ext uri="{FF2B5EF4-FFF2-40B4-BE49-F238E27FC236}">
                <a16:creationId xmlns:a16="http://schemas.microsoft.com/office/drawing/2014/main" id="{ACA2070F-7E42-41D3-AB35-B036C123D0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8872213" y="3914798"/>
            <a:ext cx="944252" cy="446672"/>
          </a:xfrm>
          <a:prstGeom prst="rect">
            <a:avLst/>
          </a:prstGeom>
        </p:spPr>
      </p:pic>
      <p:pic>
        <p:nvPicPr>
          <p:cNvPr id="18" name="그림 17" descr="건물, 앉아있는, 대형, 물이(가) 표시된 사진&#10;&#10;자동 생성된 설명">
            <a:extLst>
              <a:ext uri="{FF2B5EF4-FFF2-40B4-BE49-F238E27FC236}">
                <a16:creationId xmlns:a16="http://schemas.microsoft.com/office/drawing/2014/main" id="{D608C733-9083-4C60-8F60-5AE9285647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9714995">
            <a:off x="2962537" y="4469483"/>
            <a:ext cx="898852" cy="446672"/>
          </a:xfrm>
          <a:prstGeom prst="rect">
            <a:avLst/>
          </a:prstGeom>
        </p:spPr>
      </p:pic>
      <p:pic>
        <p:nvPicPr>
          <p:cNvPr id="19" name="그림 18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00AD859E-8E02-41B8-AA47-FD1E2BE6B1F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8766"/>
          <a:stretch/>
        </p:blipFill>
        <p:spPr>
          <a:xfrm rot="1532941" flipV="1">
            <a:off x="3349398" y="1494167"/>
            <a:ext cx="2575799" cy="1355884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48A2207-6E8A-436A-832A-573F6A3212D1}"/>
              </a:ext>
            </a:extLst>
          </p:cNvPr>
          <p:cNvCxnSpPr/>
          <p:nvPr/>
        </p:nvCxnSpPr>
        <p:spPr>
          <a:xfrm rot="5400000">
            <a:off x="4031078" y="411171"/>
            <a:ext cx="0" cy="840317"/>
          </a:xfrm>
          <a:prstGeom prst="line">
            <a:avLst/>
          </a:prstGeom>
          <a:ln w="19050" cap="rnd">
            <a:solidFill>
              <a:srgbClr val="DAB3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E7C54782-B113-4EA9-B9F8-0B33A86C1C40}"/>
              </a:ext>
            </a:extLst>
          </p:cNvPr>
          <p:cNvSpPr/>
          <p:nvPr/>
        </p:nvSpPr>
        <p:spPr>
          <a:xfrm rot="5400000">
            <a:off x="4445670" y="797274"/>
            <a:ext cx="63124" cy="65924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A72BE8-EA31-4D45-94F8-D082D9407F6A}"/>
              </a:ext>
            </a:extLst>
          </p:cNvPr>
          <p:cNvSpPr txBox="1"/>
          <p:nvPr/>
        </p:nvSpPr>
        <p:spPr>
          <a:xfrm>
            <a:off x="4610932" y="609968"/>
            <a:ext cx="4771556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DAB38A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Constructure</a:t>
            </a:r>
            <a:endParaRPr lang="ko-KR" altLang="en-US" sz="1400" dirty="0">
              <a:solidFill>
                <a:srgbClr val="DAB38A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8736332-DE24-41AE-A246-59BB2ED616FE}"/>
              </a:ext>
            </a:extLst>
          </p:cNvPr>
          <p:cNvCxnSpPr>
            <a:cxnSpLocks/>
          </p:cNvCxnSpPr>
          <p:nvPr/>
        </p:nvCxnSpPr>
        <p:spPr>
          <a:xfrm rot="5400000">
            <a:off x="7399377" y="411171"/>
            <a:ext cx="0" cy="840317"/>
          </a:xfrm>
          <a:prstGeom prst="line">
            <a:avLst/>
          </a:prstGeom>
          <a:ln w="19050" cap="rnd">
            <a:solidFill>
              <a:srgbClr val="DAB3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236AD9FC-C53A-4E9A-9E1E-E2F8B7BBE0D2}"/>
              </a:ext>
            </a:extLst>
          </p:cNvPr>
          <p:cNvSpPr/>
          <p:nvPr/>
        </p:nvSpPr>
        <p:spPr>
          <a:xfrm rot="5400000">
            <a:off x="7813969" y="797274"/>
            <a:ext cx="63124" cy="65924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 descr="건물, 앉아있는, 대형, 물이(가) 표시된 사진&#10;&#10;자동 생성된 설명">
            <a:extLst>
              <a:ext uri="{FF2B5EF4-FFF2-40B4-BE49-F238E27FC236}">
                <a16:creationId xmlns:a16="http://schemas.microsoft.com/office/drawing/2014/main" id="{ACA2070F-7E42-41D3-AB35-B036C123D0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 flipH="1">
            <a:off x="8872213" y="3422088"/>
            <a:ext cx="944252" cy="446672"/>
          </a:xfrm>
          <a:prstGeom prst="rect">
            <a:avLst/>
          </a:prstGeom>
        </p:spPr>
      </p:pic>
      <p:pic>
        <p:nvPicPr>
          <p:cNvPr id="26" name="그림 25" descr="건물, 앉아있는, 대형, 물이(가) 표시된 사진&#10;&#10;자동 생성된 설명">
            <a:extLst>
              <a:ext uri="{FF2B5EF4-FFF2-40B4-BE49-F238E27FC236}">
                <a16:creationId xmlns:a16="http://schemas.microsoft.com/office/drawing/2014/main" id="{ACA2070F-7E42-41D3-AB35-B036C123D0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4477232" y="5154576"/>
            <a:ext cx="944252" cy="446672"/>
          </a:xfrm>
          <a:prstGeom prst="rect">
            <a:avLst/>
          </a:prstGeom>
        </p:spPr>
      </p:pic>
      <p:pic>
        <p:nvPicPr>
          <p:cNvPr id="29" name="그림 28" descr="건물, 앉아있는, 대형, 물이(가) 표시된 사진&#10;&#10;자동 생성된 설명">
            <a:extLst>
              <a:ext uri="{FF2B5EF4-FFF2-40B4-BE49-F238E27FC236}">
                <a16:creationId xmlns:a16="http://schemas.microsoft.com/office/drawing/2014/main" id="{ACA2070F-7E42-41D3-AB35-B036C123D0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 flipH="1">
            <a:off x="5610390" y="3327541"/>
            <a:ext cx="944252" cy="446672"/>
          </a:xfrm>
          <a:prstGeom prst="rect">
            <a:avLst/>
          </a:prstGeom>
        </p:spPr>
      </p:pic>
      <p:sp>
        <p:nvSpPr>
          <p:cNvPr id="30" name="사각형: 둥근 모서리 8">
            <a:extLst>
              <a:ext uri="{FF2B5EF4-FFF2-40B4-BE49-F238E27FC236}">
                <a16:creationId xmlns:a16="http://schemas.microsoft.com/office/drawing/2014/main" id="{829F39EE-C7BC-45CD-81FE-EDB9FF75F042}"/>
              </a:ext>
            </a:extLst>
          </p:cNvPr>
          <p:cNvSpPr/>
          <p:nvPr/>
        </p:nvSpPr>
        <p:spPr>
          <a:xfrm>
            <a:off x="4042723" y="5833632"/>
            <a:ext cx="1935637" cy="47212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Open API </a:t>
            </a:r>
            <a:r>
              <a:rPr lang="ko-KR" altLang="en-US" sz="1400" dirty="0" err="1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변동분</a:t>
            </a:r>
            <a:endParaRPr lang="ko-KR" altLang="en-US" sz="1400" dirty="0"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pic>
        <p:nvPicPr>
          <p:cNvPr id="31" name="그림 30" descr="건물, 앉아있는, 대형, 물이(가) 표시된 사진&#10;&#10;자동 생성된 설명">
            <a:extLst>
              <a:ext uri="{FF2B5EF4-FFF2-40B4-BE49-F238E27FC236}">
                <a16:creationId xmlns:a16="http://schemas.microsoft.com/office/drawing/2014/main" id="{ACA2070F-7E42-41D3-AB35-B036C123D0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5582192" y="3777881"/>
            <a:ext cx="944252" cy="446672"/>
          </a:xfrm>
          <a:prstGeom prst="rect">
            <a:avLst/>
          </a:prstGeom>
        </p:spPr>
      </p:pic>
      <p:sp>
        <p:nvSpPr>
          <p:cNvPr id="2" name="곱하기 기호 1">
            <a:extLst>
              <a:ext uri="{FF2B5EF4-FFF2-40B4-BE49-F238E27FC236}">
                <a16:creationId xmlns:a16="http://schemas.microsoft.com/office/drawing/2014/main" id="{248D983D-43F2-4DF1-AF65-37ADBC1B68A3}"/>
              </a:ext>
            </a:extLst>
          </p:cNvPr>
          <p:cNvSpPr/>
          <p:nvPr/>
        </p:nvSpPr>
        <p:spPr>
          <a:xfrm>
            <a:off x="4451237" y="5044626"/>
            <a:ext cx="982023" cy="812944"/>
          </a:xfrm>
          <a:prstGeom prst="mathMultiply">
            <a:avLst>
              <a:gd name="adj1" fmla="val 13486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45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4" grpId="0" animBg="1"/>
      <p:bldP spid="16" grpId="0" animBg="1"/>
      <p:bldP spid="30" grpId="0" animBg="1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타원 34"/>
          <p:cNvSpPr/>
          <p:nvPr/>
        </p:nvSpPr>
        <p:spPr>
          <a:xfrm rot="5400000">
            <a:off x="594027" y="517165"/>
            <a:ext cx="776038" cy="810459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 rot="5400000">
            <a:off x="1688692" y="503330"/>
            <a:ext cx="0" cy="840317"/>
          </a:xfrm>
          <a:prstGeom prst="line">
            <a:avLst/>
          </a:prstGeom>
          <a:ln w="19050" cap="rnd">
            <a:solidFill>
              <a:srgbClr val="DAB3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 rot="5400000">
            <a:off x="2103284" y="889433"/>
            <a:ext cx="63124" cy="65924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175558" y="715374"/>
            <a:ext cx="6590551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rgbClr val="DAB38A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Entity-Relationship</a:t>
            </a:r>
            <a:r>
              <a:rPr lang="en-US" altLang="ko-KR" sz="2400">
                <a:solidFill>
                  <a:srgbClr val="DAB38A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Diagram</a:t>
            </a:r>
            <a:endParaRPr lang="ko-KR" altLang="en-US" sz="1400" dirty="0">
              <a:solidFill>
                <a:srgbClr val="DAB38A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DAB3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54" y="746002"/>
            <a:ext cx="352784" cy="352784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0D76FF75-37A8-4677-817B-30AECA2D3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437" y="1478366"/>
            <a:ext cx="9964607" cy="4570403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6C67D574-0513-4783-8EC7-4DC55B52BAB4}"/>
              </a:ext>
            </a:extLst>
          </p:cNvPr>
          <p:cNvSpPr txBox="1"/>
          <p:nvPr/>
        </p:nvSpPr>
        <p:spPr>
          <a:xfrm>
            <a:off x="10637996" y="618079"/>
            <a:ext cx="582211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050" spc="300" dirty="0">
                <a:solidFill>
                  <a:srgbClr val="DAB38A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ERD</a:t>
            </a:r>
            <a:endParaRPr lang="ko-KR" altLang="en-US" sz="1050" spc="300" dirty="0">
              <a:solidFill>
                <a:srgbClr val="DAB38A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13572E3-F7ED-48E7-AB67-069860F10F1D}"/>
              </a:ext>
            </a:extLst>
          </p:cNvPr>
          <p:cNvCxnSpPr/>
          <p:nvPr/>
        </p:nvCxnSpPr>
        <p:spPr>
          <a:xfrm>
            <a:off x="11553221" y="540964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9AE26AEF-E47B-4407-89C5-88D7E5D121F4}"/>
              </a:ext>
            </a:extLst>
          </p:cNvPr>
          <p:cNvCxnSpPr/>
          <p:nvPr/>
        </p:nvCxnSpPr>
        <p:spPr>
          <a:xfrm>
            <a:off x="10304982" y="540964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조류이(가) 표시된 사진&#10;&#10;자동 생성된 설명">
            <a:extLst>
              <a:ext uri="{FF2B5EF4-FFF2-40B4-BE49-F238E27FC236}">
                <a16:creationId xmlns:a16="http://schemas.microsoft.com/office/drawing/2014/main" id="{F24ED259-73EB-4187-901B-5F78E6755D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288" y="1478366"/>
            <a:ext cx="4213756" cy="4536067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2A46390-886F-4407-A1F9-DE9B486697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437" y="1487898"/>
            <a:ext cx="5088513" cy="452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978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타원 34"/>
          <p:cNvSpPr/>
          <p:nvPr/>
        </p:nvSpPr>
        <p:spPr>
          <a:xfrm rot="5400000">
            <a:off x="594027" y="517165"/>
            <a:ext cx="776038" cy="810459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 rot="5400000">
            <a:off x="1688692" y="503330"/>
            <a:ext cx="0" cy="840317"/>
          </a:xfrm>
          <a:prstGeom prst="line">
            <a:avLst/>
          </a:prstGeom>
          <a:ln w="19050" cap="rnd">
            <a:solidFill>
              <a:srgbClr val="DAB3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 rot="5400000">
            <a:off x="2103284" y="889433"/>
            <a:ext cx="63124" cy="65924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224111" y="761676"/>
            <a:ext cx="213725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DAB38A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Table_Company</a:t>
            </a:r>
            <a:endParaRPr lang="ko-KR" altLang="en-US" dirty="0">
              <a:solidFill>
                <a:srgbClr val="DAB38A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DAB3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54" y="746002"/>
            <a:ext cx="352784" cy="352784"/>
          </a:xfrm>
          <a:prstGeom prst="rect">
            <a:avLst/>
          </a:prstGeom>
        </p:spPr>
      </p:pic>
      <p:graphicFrame>
        <p:nvGraphicFramePr>
          <p:cNvPr id="23" name="표 5">
            <a:extLst>
              <a:ext uri="{FF2B5EF4-FFF2-40B4-BE49-F238E27FC236}">
                <a16:creationId xmlns:a16="http://schemas.microsoft.com/office/drawing/2014/main" id="{72EB947D-1728-4A4D-9B3A-8D693442D4CB}"/>
              </a:ext>
            </a:extLst>
          </p:cNvPr>
          <p:cNvGraphicFramePr>
            <a:graphicFrameLocks noGrp="1"/>
          </p:cNvGraphicFramePr>
          <p:nvPr/>
        </p:nvGraphicFramePr>
        <p:xfrm>
          <a:off x="6095673" y="1538150"/>
          <a:ext cx="5409452" cy="46593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772">
                  <a:extLst>
                    <a:ext uri="{9D8B030D-6E8A-4147-A177-3AD203B41FA5}">
                      <a16:colId xmlns:a16="http://schemas.microsoft.com/office/drawing/2014/main" val="2655422401"/>
                    </a:ext>
                  </a:extLst>
                </a:gridCol>
                <a:gridCol w="3790680">
                  <a:extLst>
                    <a:ext uri="{9D8B030D-6E8A-4147-A177-3AD203B41FA5}">
                      <a16:colId xmlns:a16="http://schemas.microsoft.com/office/drawing/2014/main" val="3258381895"/>
                    </a:ext>
                  </a:extLst>
                </a:gridCol>
              </a:tblGrid>
              <a:tr h="3543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column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CA95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상세 설명</a:t>
                      </a:r>
                    </a:p>
                  </a:txBody>
                  <a:tcPr anchor="ctr">
                    <a:solidFill>
                      <a:srgbClr val="CA95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680722"/>
                  </a:ext>
                </a:extLst>
              </a:tr>
              <a:tr h="466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id ( PK )</a:t>
                      </a:r>
                      <a:endParaRPr lang="ko-KR" altLang="en-US" sz="12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관리번호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) (Primary key)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 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id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값을 저장한다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 </a:t>
                      </a:r>
                      <a:endParaRPr lang="ko-KR" altLang="en-US" sz="12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8516007"/>
                  </a:ext>
                </a:extLst>
              </a:tr>
              <a:tr h="466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busindess_state</a:t>
                      </a:r>
                      <a:endParaRPr lang="ko-KR" altLang="en-US" sz="12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영업상태구분코드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) 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영업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폐업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휴업 상태를 저장한다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  <a:endParaRPr lang="ko-KR" altLang="en-US" sz="12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760166"/>
                  </a:ext>
                </a:extLst>
              </a:tr>
              <a:tr h="561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business_category</a:t>
                      </a:r>
                      <a:endParaRPr lang="ko-KR" altLang="en-US" sz="11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업체분류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) 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동물병원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동물판매업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동물약국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등을 구분한다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  <a:endParaRPr lang="ko-KR" altLang="en-US" sz="12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057963"/>
                  </a:ext>
                </a:extLst>
              </a:tr>
              <a:tr h="466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tel</a:t>
                      </a:r>
                      <a:endParaRPr lang="ko-KR" altLang="en-US" sz="12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소재지전화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) 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업체 전화번호를 등록한다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  <a:endParaRPr lang="ko-KR" altLang="en-US" sz="12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543846"/>
                  </a:ext>
                </a:extLst>
              </a:tr>
              <a:tr h="466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address</a:t>
                      </a:r>
                      <a:endParaRPr lang="ko-KR" altLang="en-US" sz="12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소재지전체주소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) 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업체의 주소를 저장한다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  <a:endParaRPr lang="ko-KR" altLang="en-US" sz="12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8327568"/>
                  </a:ext>
                </a:extLst>
              </a:tr>
              <a:tr h="466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road_name_address</a:t>
                      </a:r>
                      <a:endParaRPr lang="ko-KR" altLang="en-US" sz="10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소재지도로명주소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) 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업체의 도로명 주소를 저장한다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  <a:endParaRPr lang="ko-KR" altLang="en-US" sz="12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071232"/>
                  </a:ext>
                </a:extLst>
              </a:tr>
              <a:tr h="466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business_name</a:t>
                      </a:r>
                      <a:endParaRPr lang="ko-KR" altLang="en-US" sz="12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사업장명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) 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업체명을 저장한다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  <a:endParaRPr lang="ko-KR" altLang="en-US" sz="12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954176"/>
                  </a:ext>
                </a:extLst>
              </a:tr>
              <a:tr h="466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x</a:t>
                      </a:r>
                      <a:endParaRPr lang="ko-KR" altLang="en-US" sz="12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좌표정보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X) x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좌표정보를 저장한다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  <a:endParaRPr lang="ko-KR" altLang="en-US" sz="12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908371"/>
                  </a:ext>
                </a:extLst>
              </a:tr>
              <a:tr h="466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y</a:t>
                      </a:r>
                      <a:endParaRPr lang="ko-KR" altLang="en-US" sz="12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좌표정보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Y) y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좌표정보를 저장한다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  <a:endParaRPr lang="ko-KR" altLang="en-US" sz="12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49932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7A544F41-012E-4C67-A3CD-74B378627F23}"/>
              </a:ext>
            </a:extLst>
          </p:cNvPr>
          <p:cNvSpPr txBox="1"/>
          <p:nvPr/>
        </p:nvSpPr>
        <p:spPr>
          <a:xfrm>
            <a:off x="10609275" y="603741"/>
            <a:ext cx="582211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050" spc="300" dirty="0">
                <a:solidFill>
                  <a:srgbClr val="DAB38A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ERD</a:t>
            </a:r>
            <a:endParaRPr lang="ko-KR" altLang="en-US" sz="1050" spc="300" dirty="0">
              <a:solidFill>
                <a:srgbClr val="DAB38A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FFCFB7D-28BA-4084-A8B9-4C95BD56E010}"/>
              </a:ext>
            </a:extLst>
          </p:cNvPr>
          <p:cNvCxnSpPr/>
          <p:nvPr/>
        </p:nvCxnSpPr>
        <p:spPr>
          <a:xfrm>
            <a:off x="11524500" y="526626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3838244-0A8F-4325-ACBB-D90C4DAFFDB5}"/>
              </a:ext>
            </a:extLst>
          </p:cNvPr>
          <p:cNvCxnSpPr/>
          <p:nvPr/>
        </p:nvCxnSpPr>
        <p:spPr>
          <a:xfrm>
            <a:off x="10276261" y="526626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E885B855-1393-417A-A3C5-5B208F195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01" y="1585463"/>
            <a:ext cx="4432525" cy="461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48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조류이(가) 표시된 사진&#10;&#10;자동 생성된 설명">
            <a:extLst>
              <a:ext uri="{FF2B5EF4-FFF2-40B4-BE49-F238E27FC236}">
                <a16:creationId xmlns:a16="http://schemas.microsoft.com/office/drawing/2014/main" id="{A849F0B0-C65F-4569-9702-27307FF3C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44" y="1568618"/>
            <a:ext cx="4436381" cy="4617529"/>
          </a:xfrm>
          <a:prstGeom prst="rect">
            <a:avLst/>
          </a:prstGeom>
        </p:spPr>
      </p:pic>
      <p:sp>
        <p:nvSpPr>
          <p:cNvPr id="35" name="타원 34"/>
          <p:cNvSpPr/>
          <p:nvPr/>
        </p:nvSpPr>
        <p:spPr>
          <a:xfrm rot="5400000">
            <a:off x="594027" y="517165"/>
            <a:ext cx="776038" cy="810459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 rot="5400000">
            <a:off x="1688692" y="503330"/>
            <a:ext cx="0" cy="840317"/>
          </a:xfrm>
          <a:prstGeom prst="line">
            <a:avLst/>
          </a:prstGeom>
          <a:ln w="19050" cap="rnd">
            <a:solidFill>
              <a:srgbClr val="DAB3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 rot="5400000">
            <a:off x="2103284" y="889433"/>
            <a:ext cx="63124" cy="65924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224111" y="761676"/>
            <a:ext cx="1901611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DAB38A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Table_Review</a:t>
            </a:r>
            <a:endParaRPr lang="ko-KR" altLang="en-US" dirty="0">
              <a:solidFill>
                <a:srgbClr val="DAB38A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DAB3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54" y="746002"/>
            <a:ext cx="352784" cy="352784"/>
          </a:xfrm>
          <a:prstGeom prst="rect">
            <a:avLst/>
          </a:prstGeom>
        </p:spPr>
      </p:pic>
      <p:sp>
        <p:nvSpPr>
          <p:cNvPr id="166" name="TextBox 165"/>
          <p:cNvSpPr txBox="1"/>
          <p:nvPr/>
        </p:nvSpPr>
        <p:spPr>
          <a:xfrm>
            <a:off x="10622493" y="607504"/>
            <a:ext cx="582211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050" spc="300" dirty="0">
                <a:solidFill>
                  <a:srgbClr val="DAB38A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ERD</a:t>
            </a:r>
            <a:endParaRPr lang="ko-KR" altLang="en-US" sz="1050" spc="300" dirty="0">
              <a:solidFill>
                <a:srgbClr val="DAB38A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170" name="직선 연결선 169"/>
          <p:cNvCxnSpPr/>
          <p:nvPr/>
        </p:nvCxnSpPr>
        <p:spPr>
          <a:xfrm>
            <a:off x="11537718" y="530389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/>
          <p:cNvCxnSpPr/>
          <p:nvPr/>
        </p:nvCxnSpPr>
        <p:spPr>
          <a:xfrm>
            <a:off x="10289479" y="530389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9A9F39CE-6752-46FF-924B-2BAECC0B142F}"/>
              </a:ext>
            </a:extLst>
          </p:cNvPr>
          <p:cNvGraphicFramePr>
            <a:graphicFrameLocks noGrp="1"/>
          </p:cNvGraphicFramePr>
          <p:nvPr/>
        </p:nvGraphicFramePr>
        <p:xfrm>
          <a:off x="6095673" y="1538150"/>
          <a:ext cx="5409453" cy="4647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8214">
                  <a:extLst>
                    <a:ext uri="{9D8B030D-6E8A-4147-A177-3AD203B41FA5}">
                      <a16:colId xmlns:a16="http://schemas.microsoft.com/office/drawing/2014/main" val="2655422401"/>
                    </a:ext>
                  </a:extLst>
                </a:gridCol>
                <a:gridCol w="4121239">
                  <a:extLst>
                    <a:ext uri="{9D8B030D-6E8A-4147-A177-3AD203B41FA5}">
                      <a16:colId xmlns:a16="http://schemas.microsoft.com/office/drawing/2014/main" val="3258381895"/>
                    </a:ext>
                  </a:extLst>
                </a:gridCol>
              </a:tblGrid>
              <a:tr h="455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column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CA95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상세 설명</a:t>
                      </a:r>
                    </a:p>
                  </a:txBody>
                  <a:tcPr anchor="ctr">
                    <a:solidFill>
                      <a:srgbClr val="CA95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680722"/>
                  </a:ext>
                </a:extLst>
              </a:tr>
              <a:tr h="698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id ( PK )</a:t>
                      </a:r>
                      <a:endParaRPr lang="ko-KR" altLang="en-US" sz="16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리뷰번호</a:t>
                      </a:r>
                      <a:r>
                        <a:rPr lang="en-US" altLang="ko-KR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) (Primary key) id</a:t>
                      </a:r>
                      <a:r>
                        <a:rPr lang="ko-KR" altLang="en-US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값 저장</a:t>
                      </a: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8516007"/>
                  </a:ext>
                </a:extLst>
              </a:tr>
              <a:tr h="698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id_company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 ( FK )</a:t>
                      </a:r>
                      <a:endParaRPr lang="ko-KR" altLang="en-US" sz="12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관리번호</a:t>
                      </a:r>
                      <a:r>
                        <a:rPr lang="en-US" altLang="ko-KR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) (Foreign key) </a:t>
                      </a:r>
                      <a:r>
                        <a:rPr lang="ko-KR" altLang="en-US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업체 관리 번호이다</a:t>
                      </a:r>
                      <a:r>
                        <a:rPr lang="en-US" altLang="ko-KR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  <a:endParaRPr lang="ko-KR" altLang="en-US" sz="14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057963"/>
                  </a:ext>
                </a:extLst>
              </a:tr>
              <a:tr h="698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date</a:t>
                      </a:r>
                      <a:endParaRPr lang="ko-KR" altLang="en-US" sz="16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작성날짜</a:t>
                      </a:r>
                      <a:r>
                        <a:rPr lang="en-US" altLang="ko-KR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) </a:t>
                      </a:r>
                      <a:r>
                        <a:rPr lang="ko-KR" altLang="en-US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리뷰 작성 날짜를 저장한다</a:t>
                      </a:r>
                      <a:r>
                        <a:rPr lang="en-US" altLang="ko-KR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  <a:endParaRPr lang="ko-KR" altLang="en-US" sz="14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954176"/>
                  </a:ext>
                </a:extLst>
              </a:tr>
              <a:tr h="698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rate</a:t>
                      </a:r>
                      <a:endParaRPr lang="ko-KR" altLang="en-US" sz="16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(</a:t>
                      </a:r>
                      <a:r>
                        <a:rPr lang="ko-KR" altLang="en-US" sz="1400" dirty="0" err="1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별점</a:t>
                      </a:r>
                      <a:r>
                        <a:rPr lang="en-US" altLang="ko-KR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) </a:t>
                      </a:r>
                      <a:r>
                        <a:rPr lang="ko-KR" altLang="en-US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리뷰 </a:t>
                      </a:r>
                      <a:r>
                        <a:rPr lang="ko-KR" altLang="en-US" sz="1400" dirty="0" err="1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별점을</a:t>
                      </a:r>
                      <a:r>
                        <a:rPr lang="ko-KR" altLang="en-US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 저장한다</a:t>
                      </a:r>
                      <a:r>
                        <a:rPr lang="en-US" altLang="ko-KR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  <a:endParaRPr lang="ko-KR" altLang="en-US" sz="14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908371"/>
                  </a:ext>
                </a:extLst>
              </a:tr>
              <a:tr h="698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user</a:t>
                      </a:r>
                      <a:endParaRPr lang="ko-KR" altLang="en-US" sz="16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작성자</a:t>
                      </a:r>
                      <a:r>
                        <a:rPr lang="en-US" altLang="ko-KR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) </a:t>
                      </a:r>
                      <a:r>
                        <a:rPr lang="ko-KR" altLang="en-US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리뷰 작성자의 정보를 저장한다</a:t>
                      </a:r>
                      <a:r>
                        <a:rPr lang="en-US" altLang="ko-KR" sz="140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  <a:endParaRPr lang="ko-KR" altLang="en-US" sz="14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984619"/>
                  </a:ext>
                </a:extLst>
              </a:tr>
              <a:tr h="698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content</a:t>
                      </a:r>
                      <a:endParaRPr lang="ko-KR" altLang="en-US" sz="16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리뷰내용</a:t>
                      </a:r>
                      <a:r>
                        <a:rPr lang="en-US" altLang="ko-KR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) </a:t>
                      </a:r>
                      <a:r>
                        <a:rPr lang="ko-KR" altLang="en-US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리뷰 내용을 저장한다</a:t>
                      </a:r>
                      <a:r>
                        <a:rPr lang="en-US" altLang="ko-KR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  <a:endParaRPr lang="ko-KR" altLang="en-US" sz="14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4993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0891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1490829-8C04-4DED-A584-AC40F036C970}"/>
              </a:ext>
            </a:extLst>
          </p:cNvPr>
          <p:cNvSpPr txBox="1">
            <a:spLocks/>
          </p:cNvSpPr>
          <p:nvPr/>
        </p:nvSpPr>
        <p:spPr>
          <a:xfrm>
            <a:off x="4206834" y="498764"/>
            <a:ext cx="3778332" cy="454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Android</a:t>
            </a:r>
            <a:r>
              <a:rPr lang="en-US" altLang="ko-KR" sz="2400" dirty="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 </a:t>
            </a:r>
            <a:r>
              <a:rPr lang="ko-KR" altLang="en-US" sz="2400" dirty="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교육 과정</a:t>
            </a:r>
            <a:endParaRPr lang="en-US" altLang="ko-KR" sz="2400" dirty="0"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582D82B-5BBF-489C-89F7-F00128F8A6DE}"/>
              </a:ext>
            </a:extLst>
          </p:cNvPr>
          <p:cNvGraphicFramePr>
            <a:graphicFrameLocks noGrp="1"/>
          </p:cNvGraphicFramePr>
          <p:nvPr/>
        </p:nvGraphicFramePr>
        <p:xfrm>
          <a:off x="518884" y="1283194"/>
          <a:ext cx="11124002" cy="4837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1975">
                  <a:extLst>
                    <a:ext uri="{9D8B030D-6E8A-4147-A177-3AD203B41FA5}">
                      <a16:colId xmlns:a16="http://schemas.microsoft.com/office/drawing/2014/main" val="4100831030"/>
                    </a:ext>
                  </a:extLst>
                </a:gridCol>
                <a:gridCol w="1978188">
                  <a:extLst>
                    <a:ext uri="{9D8B030D-6E8A-4147-A177-3AD203B41FA5}">
                      <a16:colId xmlns:a16="http://schemas.microsoft.com/office/drawing/2014/main" val="1835917492"/>
                    </a:ext>
                  </a:extLst>
                </a:gridCol>
                <a:gridCol w="1978188">
                  <a:extLst>
                    <a:ext uri="{9D8B030D-6E8A-4147-A177-3AD203B41FA5}">
                      <a16:colId xmlns:a16="http://schemas.microsoft.com/office/drawing/2014/main" val="4041763138"/>
                    </a:ext>
                  </a:extLst>
                </a:gridCol>
                <a:gridCol w="1978188">
                  <a:extLst>
                    <a:ext uri="{9D8B030D-6E8A-4147-A177-3AD203B41FA5}">
                      <a16:colId xmlns:a16="http://schemas.microsoft.com/office/drawing/2014/main" val="1165895946"/>
                    </a:ext>
                  </a:extLst>
                </a:gridCol>
                <a:gridCol w="1978188">
                  <a:extLst>
                    <a:ext uri="{9D8B030D-6E8A-4147-A177-3AD203B41FA5}">
                      <a16:colId xmlns:a16="http://schemas.microsoft.com/office/drawing/2014/main" val="1890509819"/>
                    </a:ext>
                  </a:extLst>
                </a:gridCol>
                <a:gridCol w="1978188">
                  <a:extLst>
                    <a:ext uri="{9D8B030D-6E8A-4147-A177-3AD203B41FA5}">
                      <a16:colId xmlns:a16="http://schemas.microsoft.com/office/drawing/2014/main" val="2772717627"/>
                    </a:ext>
                  </a:extLst>
                </a:gridCol>
                <a:gridCol w="571087">
                  <a:extLst>
                    <a:ext uri="{9D8B030D-6E8A-4147-A177-3AD203B41FA5}">
                      <a16:colId xmlns:a16="http://schemas.microsoft.com/office/drawing/2014/main" val="1037356029"/>
                    </a:ext>
                  </a:extLst>
                </a:gridCol>
              </a:tblGrid>
              <a:tr h="2645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solidFill>
                            <a:srgbClr val="FF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일</a:t>
                      </a:r>
                      <a:endParaRPr lang="ko-KR" alt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월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화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수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목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금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solidFill>
                            <a:schemeClr val="accent1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토</a:t>
                      </a:r>
                      <a:endParaRPr lang="ko-KR" altLang="en-US" sz="1600" b="0" i="0" u="none" strike="noStrike" dirty="0">
                        <a:solidFill>
                          <a:schemeClr val="accent1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251938"/>
                  </a:ext>
                </a:extLst>
              </a:tr>
              <a:tr h="1524181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2 </a:t>
                      </a: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안드로이드 스튜디오 설치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textView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,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Button,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 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imageView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 등 위젯 추가 및 인플레이션 실습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3</a:t>
                      </a: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onTouchListener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 교육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GestureDetector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교육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onTouchListener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를 활용 실습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solidFill>
                            <a:schemeClr val="accent1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4</a:t>
                      </a:r>
                      <a:endParaRPr lang="en-US" altLang="ko-KR" sz="1100" b="0" i="0" u="none" strike="noStrike" dirty="0">
                        <a:solidFill>
                          <a:schemeClr val="accent1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6695416"/>
                  </a:ext>
                </a:extLst>
              </a:tr>
              <a:tr h="152418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solidFill>
                            <a:srgbClr val="FF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rgbClr val="FF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6</a:t>
                      </a: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Layout 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Inflater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을 활용한 레이아웃 추가 실습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Dialog Menu Activity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실습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0" indent="0" algn="l" fontAlgn="ctr">
                        <a:buFontTx/>
                        <a:buNone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- 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onSaveInstanceState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를 활용한 안드로이드 화면 가로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-&gt;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세로 변경 실습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7</a:t>
                      </a: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Activity Flag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 교육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Parcelable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인터페이스를 활용한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Intent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데이터 전송 실습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8</a:t>
                      </a:r>
                    </a:p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- Fragment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를 활용한 레이아웃 교체 교육 및 실습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9</a:t>
                      </a: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Menu 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Activit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를 활용한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Menu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생성 교육 및 실습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Action Bar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교육 및 실습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ViewPage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를 통한 레이아웃 변환 교육 및 실습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10</a:t>
                      </a:r>
                    </a:p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지역학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solidFill>
                            <a:schemeClr val="accent1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11</a:t>
                      </a:r>
                      <a:endParaRPr lang="en-US" altLang="ko-KR" sz="1100" b="0" i="0" u="none" strike="noStrike" dirty="0">
                        <a:solidFill>
                          <a:schemeClr val="accent1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058344"/>
                  </a:ext>
                </a:extLst>
              </a:tr>
              <a:tr h="152418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solidFill>
                            <a:srgbClr val="FF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12</a:t>
                      </a:r>
                      <a:endParaRPr lang="en-US" altLang="ko-KR" sz="1100" b="0" i="0" u="none" strike="noStrike" dirty="0">
                        <a:solidFill>
                          <a:srgbClr val="FF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13</a:t>
                      </a: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XmlPullParser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를 활용한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xml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파일 파싱 교육 및 실습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Service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를 활용한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background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로 데이터 전송과 수신 실습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14</a:t>
                      </a:r>
                    </a:p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- 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SQLiteDatabase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를 활용한 안드로이드 내부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Database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 교육 및 실습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15</a:t>
                      </a:r>
                    </a:p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개별 프로젝트 진행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16</a:t>
                      </a:r>
                    </a:p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-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개별 프로젝트 진행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17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3215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715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타원 34"/>
          <p:cNvSpPr/>
          <p:nvPr/>
        </p:nvSpPr>
        <p:spPr>
          <a:xfrm rot="5400000">
            <a:off x="692421" y="566814"/>
            <a:ext cx="637279" cy="665546"/>
          </a:xfrm>
          <a:prstGeom prst="ellipse">
            <a:avLst/>
          </a:prstGeom>
          <a:solidFill>
            <a:srgbClr val="9CB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511542" y="649106"/>
            <a:ext cx="1502869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9CBECE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en-US" altLang="ko-KR" sz="3200">
                <a:solidFill>
                  <a:srgbClr val="9CBECE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QnA</a:t>
            </a:r>
            <a:endParaRPr lang="ko-KR" altLang="en-US" sz="2400" dirty="0">
              <a:solidFill>
                <a:srgbClr val="9CBECE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96" y="742720"/>
            <a:ext cx="332724" cy="302843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9CB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421469-E495-4E79-A476-5E0E9170D02F}"/>
              </a:ext>
            </a:extLst>
          </p:cNvPr>
          <p:cNvSpPr txBox="1"/>
          <p:nvPr/>
        </p:nvSpPr>
        <p:spPr>
          <a:xfrm>
            <a:off x="10502646" y="615762"/>
            <a:ext cx="825867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>
                <a:solidFill>
                  <a:srgbClr val="DAB38A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질의응답</a:t>
            </a:r>
            <a:endParaRPr lang="ko-KR" altLang="en-US" sz="1050" spc="300" dirty="0">
              <a:solidFill>
                <a:srgbClr val="DAB38A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E40241E-ECD7-4B2C-9DFC-F0DEEFA3D844}"/>
              </a:ext>
            </a:extLst>
          </p:cNvPr>
          <p:cNvCxnSpPr/>
          <p:nvPr/>
        </p:nvCxnSpPr>
        <p:spPr>
          <a:xfrm>
            <a:off x="11537718" y="530389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D5AE4EA-8BB7-4EF3-B38F-0E6140F79999}"/>
              </a:ext>
            </a:extLst>
          </p:cNvPr>
          <p:cNvCxnSpPr/>
          <p:nvPr/>
        </p:nvCxnSpPr>
        <p:spPr>
          <a:xfrm>
            <a:off x="10289479" y="530389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2F3D3F5-FFB7-4F10-B825-C393160138B3}"/>
              </a:ext>
            </a:extLst>
          </p:cNvPr>
          <p:cNvGrpSpPr/>
          <p:nvPr/>
        </p:nvGrpSpPr>
        <p:grpSpPr>
          <a:xfrm>
            <a:off x="5273773" y="2647707"/>
            <a:ext cx="1383708" cy="1383708"/>
            <a:chOff x="3615476" y="3357706"/>
            <a:chExt cx="2945796" cy="2945796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153686C-E7CB-4240-82E9-42312AD6615E}"/>
                </a:ext>
              </a:extLst>
            </p:cNvPr>
            <p:cNvGrpSpPr/>
            <p:nvPr/>
          </p:nvGrpSpPr>
          <p:grpSpPr>
            <a:xfrm>
              <a:off x="3615476" y="3357706"/>
              <a:ext cx="2945796" cy="2945796"/>
              <a:chOff x="3615476" y="3357706"/>
              <a:chExt cx="2945796" cy="2945796"/>
            </a:xfrm>
          </p:grpSpPr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BF3868F6-8F9A-433D-938F-2A71AC862102}"/>
                  </a:ext>
                </a:extLst>
              </p:cNvPr>
              <p:cNvSpPr/>
              <p:nvPr/>
            </p:nvSpPr>
            <p:spPr>
              <a:xfrm>
                <a:off x="3615476" y="3357706"/>
                <a:ext cx="2945796" cy="2945796"/>
              </a:xfrm>
              <a:prstGeom prst="ellipse">
                <a:avLst/>
              </a:prstGeom>
              <a:solidFill>
                <a:srgbClr val="F9DF84"/>
              </a:solidFill>
              <a:ln w="50800">
                <a:solidFill>
                  <a:srgbClr val="204B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382D3CDE-5499-406C-8386-24AC80280E25}"/>
                  </a:ext>
                </a:extLst>
              </p:cNvPr>
              <p:cNvCxnSpPr/>
              <p:nvPr/>
            </p:nvCxnSpPr>
            <p:spPr>
              <a:xfrm rot="10800000">
                <a:off x="4006593" y="3961133"/>
                <a:ext cx="0" cy="804628"/>
              </a:xfrm>
              <a:prstGeom prst="line">
                <a:avLst/>
              </a:prstGeom>
              <a:ln w="19050" cap="rnd">
                <a:solidFill>
                  <a:srgbClr val="F9DF8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C8426BD2-C0F7-47CA-9634-EA7A094A0888}"/>
                  </a:ext>
                </a:extLst>
              </p:cNvPr>
              <p:cNvSpPr/>
              <p:nvPr/>
            </p:nvSpPr>
            <p:spPr>
              <a:xfrm rot="10800000">
                <a:off x="3976125" y="4756237"/>
                <a:ext cx="63124" cy="63124"/>
              </a:xfrm>
              <a:prstGeom prst="ellipse">
                <a:avLst/>
              </a:prstGeom>
              <a:solidFill>
                <a:srgbClr val="F9DF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913C265A-428C-4046-BB24-75BF232F78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29492" y1="27148" x2="29492" y2="27148"/>
                            <a14:foregroundMark x1="40039" y1="26953" x2="40039" y2="26953"/>
                            <a14:foregroundMark x1="44141" y1="26563" x2="53711" y2="45898"/>
                            <a14:foregroundMark x1="24609" y1="24414" x2="25977" y2="44336"/>
                            <a14:foregroundMark x1="44727" y1="25586" x2="53516" y2="36133"/>
                            <a14:foregroundMark x1="60156" y1="61523" x2="56445" y2="72852"/>
                            <a14:foregroundMark x1="39063" y1="64258" x2="46289" y2="76172"/>
                            <a14:foregroundMark x1="35938" y1="68359" x2="52539" y2="74219"/>
                            <a14:foregroundMark x1="52539" y1="74219" x2="61719" y2="66797"/>
                            <a14:foregroundMark x1="72461" y1="27148" x2="78320" y2="41406"/>
                            <a14:foregroundMark x1="69531" y1="23242" x2="75781" y2="27930"/>
                            <a14:foregroundMark x1="54492" y1="23438" x2="44141" y2="24609"/>
                            <a14:foregroundMark x1="57617" y1="23828" x2="47852" y2="29297"/>
                            <a14:foregroundMark x1="54297" y1="26758" x2="51953" y2="34570"/>
                            <a14:foregroundMark x1="55664" y1="37891" x2="57617" y2="44336"/>
                            <a14:foregroundMark x1="60156" y1="44141" x2="61719" y2="45703"/>
                            <a14:foregroundMark x1="65430" y1="39648" x2="63281" y2="31445"/>
                            <a14:foregroundMark x1="62109" y1="27930" x2="60352" y2="25195"/>
                            <a14:foregroundMark x1="50195" y1="23047" x2="40039" y2="25195"/>
                            <a14:foregroundMark x1="38086" y1="26367" x2="35938" y2="30859"/>
                            <a14:foregroundMark x1="34961" y1="35156" x2="34375" y2="44336"/>
                            <a14:foregroundMark x1="34180" y1="46484" x2="33203" y2="55664"/>
                            <a14:foregroundMark x1="42773" y1="40039" x2="35547" y2="48828"/>
                            <a14:foregroundMark x1="35547" y1="55859" x2="34766" y2="68164"/>
                            <a14:foregroundMark x1="34766" y1="68945" x2="33398" y2="73242"/>
                            <a14:foregroundMark x1="39648" y1="75586" x2="46094" y2="77344"/>
                            <a14:foregroundMark x1="47852" y1="77344" x2="55664" y2="77344"/>
                            <a14:foregroundMark x1="55664" y1="77344" x2="60938" y2="72461"/>
                            <a14:foregroundMark x1="61133" y1="72461" x2="62109" y2="67188"/>
                            <a14:foregroundMark x1="62305" y1="65039" x2="62500" y2="58398"/>
                            <a14:foregroundMark x1="62891" y1="54883" x2="62891" y2="51563"/>
                            <a14:foregroundMark x1="51172" y1="57422" x2="50195" y2="6152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2370" y="3537364"/>
                <a:ext cx="2514364" cy="2514364"/>
              </a:xfrm>
              <a:prstGeom prst="rect">
                <a:avLst/>
              </a:prstGeom>
            </p:spPr>
          </p:pic>
        </p:grpSp>
        <p:pic>
          <p:nvPicPr>
            <p:cNvPr id="40" name="그림 39" descr="옅은이(가) 표시된 사진&#10;&#10;자동 생성된 설명">
              <a:extLst>
                <a:ext uri="{FF2B5EF4-FFF2-40B4-BE49-F238E27FC236}">
                  <a16:creationId xmlns:a16="http://schemas.microsoft.com/office/drawing/2014/main" id="{9DF81586-5E72-4706-8B66-54F7D169E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55" b="93750" l="6641" r="92578">
                          <a14:foregroundMark x1="19141" y1="67578" x2="19141" y2="67578"/>
                          <a14:foregroundMark x1="24023" y1="65625" x2="33008" y2="79102"/>
                          <a14:foregroundMark x1="63672" y1="6836" x2="64648" y2="6836"/>
                          <a14:foregroundMark x1="66211" y1="6250" x2="64648" y2="6250"/>
                          <a14:foregroundMark x1="64648" y1="6055" x2="62500" y2="6836"/>
                          <a14:foregroundMark x1="32813" y1="93750" x2="35547" y2="93945"/>
                          <a14:foregroundMark x1="32617" y1="76758" x2="23242" y2="78320"/>
                          <a14:foregroundMark x1="32031" y1="83984" x2="32227" y2="90625"/>
                          <a14:foregroundMark x1="39453" y1="81836" x2="38672" y2="90820"/>
                          <a14:foregroundMark x1="42188" y1="78711" x2="44336" y2="84375"/>
                          <a14:foregroundMark x1="46094" y1="80469" x2="42188" y2="84375"/>
                          <a14:foregroundMark x1="36914" y1="74414" x2="29492" y2="69727"/>
                          <a14:foregroundMark x1="22852" y1="65039" x2="18359" y2="69727"/>
                          <a14:foregroundMark x1="17383" y1="70508" x2="15430" y2="70508"/>
                          <a14:foregroundMark x1="12305" y1="72070" x2="10547" y2="69336"/>
                          <a14:foregroundMark x1="10156" y1="68164" x2="8203" y2="68359"/>
                          <a14:foregroundMark x1="6641" y1="67578" x2="6641" y2="65625"/>
                          <a14:foregroundMark x1="10547" y1="62305" x2="10547" y2="62305"/>
                          <a14:foregroundMark x1="13867" y1="59961" x2="15039" y2="59766"/>
                          <a14:foregroundMark x1="16992" y1="59570" x2="21680" y2="60352"/>
                          <a14:foregroundMark x1="23633" y1="60742" x2="26758" y2="60742"/>
                          <a14:foregroundMark x1="28516" y1="60742" x2="30273" y2="61133"/>
                          <a14:foregroundMark x1="31836" y1="61328" x2="34961" y2="59375"/>
                          <a14:foregroundMark x1="35938" y1="58594" x2="38672" y2="55469"/>
                          <a14:foregroundMark x1="39063" y1="54297" x2="43164" y2="51563"/>
                          <a14:foregroundMark x1="46289" y1="49609" x2="54688" y2="39453"/>
                          <a14:foregroundMark x1="59961" y1="41406" x2="69727" y2="29883"/>
                          <a14:foregroundMark x1="68750" y1="26172" x2="74023" y2="33008"/>
                          <a14:foregroundMark x1="58594" y1="46680" x2="50000" y2="57031"/>
                          <a14:foregroundMark x1="47656" y1="58984" x2="41406" y2="65430"/>
                          <a14:foregroundMark x1="64453" y1="18359" x2="71289" y2="21289"/>
                          <a14:foregroundMark x1="81836" y1="25977" x2="82031" y2="34180"/>
                          <a14:foregroundMark x1="84766" y1="38086" x2="79102" y2="38281"/>
                          <a14:foregroundMark x1="92383" y1="26563" x2="92578" y2="304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918737">
              <a:off x="4779883" y="5336867"/>
              <a:ext cx="616981" cy="616981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E36A77F5-9BF2-43E6-B0AB-B3336538F6BA}"/>
              </a:ext>
            </a:extLst>
          </p:cNvPr>
          <p:cNvSpPr txBox="1"/>
          <p:nvPr/>
        </p:nvSpPr>
        <p:spPr>
          <a:xfrm>
            <a:off x="4688904" y="3879420"/>
            <a:ext cx="3169972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For My Pet</a:t>
            </a:r>
          </a:p>
        </p:txBody>
      </p:sp>
    </p:spTree>
    <p:extLst>
      <p:ext uri="{BB962C8B-B14F-4D97-AF65-F5344CB8AC3E}">
        <p14:creationId xmlns:p14="http://schemas.microsoft.com/office/powerpoint/2010/main" val="715412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뉴스핌 - 올해 1인가구 600만 돌파 전망…전체 30% 수준">
            <a:extLst>
              <a:ext uri="{FF2B5EF4-FFF2-40B4-BE49-F238E27FC236}">
                <a16:creationId xmlns:a16="http://schemas.microsoft.com/office/drawing/2014/main" id="{181322F1-A661-49E3-9D4D-FE14CC032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393" y="3583243"/>
            <a:ext cx="7284992" cy="2828291"/>
          </a:xfrm>
          <a:custGeom>
            <a:avLst/>
            <a:gdLst>
              <a:gd name="connsiteX0" fmla="*/ 0 w 7284992"/>
              <a:gd name="connsiteY0" fmla="*/ 0 h 2828291"/>
              <a:gd name="connsiteX1" fmla="*/ 589422 w 7284992"/>
              <a:gd name="connsiteY1" fmla="*/ 0 h 2828291"/>
              <a:gd name="connsiteX2" fmla="*/ 1033144 w 7284992"/>
              <a:gd name="connsiteY2" fmla="*/ 0 h 2828291"/>
              <a:gd name="connsiteX3" fmla="*/ 1841116 w 7284992"/>
              <a:gd name="connsiteY3" fmla="*/ 0 h 2828291"/>
              <a:gd name="connsiteX4" fmla="*/ 2430538 w 7284992"/>
              <a:gd name="connsiteY4" fmla="*/ 0 h 2828291"/>
              <a:gd name="connsiteX5" fmla="*/ 3019960 w 7284992"/>
              <a:gd name="connsiteY5" fmla="*/ 0 h 2828291"/>
              <a:gd name="connsiteX6" fmla="*/ 3827932 w 7284992"/>
              <a:gd name="connsiteY6" fmla="*/ 0 h 2828291"/>
              <a:gd name="connsiteX7" fmla="*/ 4344504 w 7284992"/>
              <a:gd name="connsiteY7" fmla="*/ 0 h 2828291"/>
              <a:gd name="connsiteX8" fmla="*/ 5152476 w 7284992"/>
              <a:gd name="connsiteY8" fmla="*/ 0 h 2828291"/>
              <a:gd name="connsiteX9" fmla="*/ 5960448 w 7284992"/>
              <a:gd name="connsiteY9" fmla="*/ 0 h 2828291"/>
              <a:gd name="connsiteX10" fmla="*/ 6622720 w 7284992"/>
              <a:gd name="connsiteY10" fmla="*/ 0 h 2828291"/>
              <a:gd name="connsiteX11" fmla="*/ 7284992 w 7284992"/>
              <a:gd name="connsiteY11" fmla="*/ 0 h 2828291"/>
              <a:gd name="connsiteX12" fmla="*/ 7284992 w 7284992"/>
              <a:gd name="connsiteY12" fmla="*/ 537375 h 2828291"/>
              <a:gd name="connsiteX13" fmla="*/ 7284992 w 7284992"/>
              <a:gd name="connsiteY13" fmla="*/ 1018185 h 2828291"/>
              <a:gd name="connsiteX14" fmla="*/ 7284992 w 7284992"/>
              <a:gd name="connsiteY14" fmla="*/ 1583843 h 2828291"/>
              <a:gd name="connsiteX15" fmla="*/ 7284992 w 7284992"/>
              <a:gd name="connsiteY15" fmla="*/ 2149501 h 2828291"/>
              <a:gd name="connsiteX16" fmla="*/ 7284992 w 7284992"/>
              <a:gd name="connsiteY16" fmla="*/ 2828291 h 2828291"/>
              <a:gd name="connsiteX17" fmla="*/ 6549870 w 7284992"/>
              <a:gd name="connsiteY17" fmla="*/ 2828291 h 2828291"/>
              <a:gd name="connsiteX18" fmla="*/ 5887598 w 7284992"/>
              <a:gd name="connsiteY18" fmla="*/ 2828291 h 2828291"/>
              <a:gd name="connsiteX19" fmla="*/ 5443876 w 7284992"/>
              <a:gd name="connsiteY19" fmla="*/ 2828291 h 2828291"/>
              <a:gd name="connsiteX20" fmla="*/ 4927304 w 7284992"/>
              <a:gd name="connsiteY20" fmla="*/ 2828291 h 2828291"/>
              <a:gd name="connsiteX21" fmla="*/ 4119332 w 7284992"/>
              <a:gd name="connsiteY21" fmla="*/ 2828291 h 2828291"/>
              <a:gd name="connsiteX22" fmla="*/ 3457060 w 7284992"/>
              <a:gd name="connsiteY22" fmla="*/ 2828291 h 2828291"/>
              <a:gd name="connsiteX23" fmla="*/ 2940488 w 7284992"/>
              <a:gd name="connsiteY23" fmla="*/ 2828291 h 2828291"/>
              <a:gd name="connsiteX24" fmla="*/ 2278216 w 7284992"/>
              <a:gd name="connsiteY24" fmla="*/ 2828291 h 2828291"/>
              <a:gd name="connsiteX25" fmla="*/ 1834493 w 7284992"/>
              <a:gd name="connsiteY25" fmla="*/ 2828291 h 2828291"/>
              <a:gd name="connsiteX26" fmla="*/ 1390771 w 7284992"/>
              <a:gd name="connsiteY26" fmla="*/ 2828291 h 2828291"/>
              <a:gd name="connsiteX27" fmla="*/ 728499 w 7284992"/>
              <a:gd name="connsiteY27" fmla="*/ 2828291 h 2828291"/>
              <a:gd name="connsiteX28" fmla="*/ 0 w 7284992"/>
              <a:gd name="connsiteY28" fmla="*/ 2828291 h 2828291"/>
              <a:gd name="connsiteX29" fmla="*/ 0 w 7284992"/>
              <a:gd name="connsiteY29" fmla="*/ 2234350 h 2828291"/>
              <a:gd name="connsiteX30" fmla="*/ 0 w 7284992"/>
              <a:gd name="connsiteY30" fmla="*/ 1696975 h 2828291"/>
              <a:gd name="connsiteX31" fmla="*/ 0 w 7284992"/>
              <a:gd name="connsiteY31" fmla="*/ 1216165 h 2828291"/>
              <a:gd name="connsiteX32" fmla="*/ 0 w 7284992"/>
              <a:gd name="connsiteY32" fmla="*/ 622224 h 2828291"/>
              <a:gd name="connsiteX33" fmla="*/ 0 w 7284992"/>
              <a:gd name="connsiteY33" fmla="*/ 0 h 2828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284992" h="2828291" extrusionOk="0">
                <a:moveTo>
                  <a:pt x="0" y="0"/>
                </a:moveTo>
                <a:cubicBezTo>
                  <a:pt x="170984" y="-20082"/>
                  <a:pt x="314528" y="4197"/>
                  <a:pt x="589422" y="0"/>
                </a:cubicBezTo>
                <a:cubicBezTo>
                  <a:pt x="864316" y="-4197"/>
                  <a:pt x="862134" y="18740"/>
                  <a:pt x="1033144" y="0"/>
                </a:cubicBezTo>
                <a:cubicBezTo>
                  <a:pt x="1204154" y="-18740"/>
                  <a:pt x="1443261" y="-16727"/>
                  <a:pt x="1841116" y="0"/>
                </a:cubicBezTo>
                <a:cubicBezTo>
                  <a:pt x="2238971" y="16727"/>
                  <a:pt x="2155544" y="-8196"/>
                  <a:pt x="2430538" y="0"/>
                </a:cubicBezTo>
                <a:cubicBezTo>
                  <a:pt x="2705532" y="8196"/>
                  <a:pt x="2746551" y="28325"/>
                  <a:pt x="3019960" y="0"/>
                </a:cubicBezTo>
                <a:cubicBezTo>
                  <a:pt x="3293369" y="-28325"/>
                  <a:pt x="3665903" y="-10155"/>
                  <a:pt x="3827932" y="0"/>
                </a:cubicBezTo>
                <a:cubicBezTo>
                  <a:pt x="3989961" y="10155"/>
                  <a:pt x="4239539" y="-13346"/>
                  <a:pt x="4344504" y="0"/>
                </a:cubicBezTo>
                <a:cubicBezTo>
                  <a:pt x="4449469" y="13346"/>
                  <a:pt x="4827387" y="-9677"/>
                  <a:pt x="5152476" y="0"/>
                </a:cubicBezTo>
                <a:cubicBezTo>
                  <a:pt x="5477565" y="9677"/>
                  <a:pt x="5637367" y="35144"/>
                  <a:pt x="5960448" y="0"/>
                </a:cubicBezTo>
                <a:cubicBezTo>
                  <a:pt x="6283529" y="-35144"/>
                  <a:pt x="6380202" y="-19453"/>
                  <a:pt x="6622720" y="0"/>
                </a:cubicBezTo>
                <a:cubicBezTo>
                  <a:pt x="6865238" y="19453"/>
                  <a:pt x="7150371" y="-7320"/>
                  <a:pt x="7284992" y="0"/>
                </a:cubicBezTo>
                <a:cubicBezTo>
                  <a:pt x="7283544" y="214421"/>
                  <a:pt x="7261799" y="313276"/>
                  <a:pt x="7284992" y="537375"/>
                </a:cubicBezTo>
                <a:cubicBezTo>
                  <a:pt x="7308185" y="761474"/>
                  <a:pt x="7302656" y="785490"/>
                  <a:pt x="7284992" y="1018185"/>
                </a:cubicBezTo>
                <a:cubicBezTo>
                  <a:pt x="7267329" y="1250880"/>
                  <a:pt x="7269232" y="1314266"/>
                  <a:pt x="7284992" y="1583843"/>
                </a:cubicBezTo>
                <a:cubicBezTo>
                  <a:pt x="7300752" y="1853420"/>
                  <a:pt x="7279797" y="1961059"/>
                  <a:pt x="7284992" y="2149501"/>
                </a:cubicBezTo>
                <a:cubicBezTo>
                  <a:pt x="7290187" y="2337943"/>
                  <a:pt x="7302840" y="2571073"/>
                  <a:pt x="7284992" y="2828291"/>
                </a:cubicBezTo>
                <a:cubicBezTo>
                  <a:pt x="6997718" y="2814884"/>
                  <a:pt x="6821235" y="2848974"/>
                  <a:pt x="6549870" y="2828291"/>
                </a:cubicBezTo>
                <a:cubicBezTo>
                  <a:pt x="6278505" y="2807608"/>
                  <a:pt x="6184952" y="2834999"/>
                  <a:pt x="5887598" y="2828291"/>
                </a:cubicBezTo>
                <a:cubicBezTo>
                  <a:pt x="5590244" y="2821583"/>
                  <a:pt x="5638795" y="2846045"/>
                  <a:pt x="5443876" y="2828291"/>
                </a:cubicBezTo>
                <a:cubicBezTo>
                  <a:pt x="5248957" y="2810537"/>
                  <a:pt x="5145119" y="2823703"/>
                  <a:pt x="4927304" y="2828291"/>
                </a:cubicBezTo>
                <a:cubicBezTo>
                  <a:pt x="4709489" y="2832879"/>
                  <a:pt x="4399167" y="2833841"/>
                  <a:pt x="4119332" y="2828291"/>
                </a:cubicBezTo>
                <a:cubicBezTo>
                  <a:pt x="3839497" y="2822741"/>
                  <a:pt x="3648205" y="2799182"/>
                  <a:pt x="3457060" y="2828291"/>
                </a:cubicBezTo>
                <a:cubicBezTo>
                  <a:pt x="3265915" y="2857400"/>
                  <a:pt x="3088038" y="2843371"/>
                  <a:pt x="2940488" y="2828291"/>
                </a:cubicBezTo>
                <a:cubicBezTo>
                  <a:pt x="2792938" y="2813211"/>
                  <a:pt x="2527864" y="2827356"/>
                  <a:pt x="2278216" y="2828291"/>
                </a:cubicBezTo>
                <a:cubicBezTo>
                  <a:pt x="2028568" y="2829226"/>
                  <a:pt x="1975513" y="2848913"/>
                  <a:pt x="1834493" y="2828291"/>
                </a:cubicBezTo>
                <a:cubicBezTo>
                  <a:pt x="1693473" y="2807669"/>
                  <a:pt x="1590599" y="2835863"/>
                  <a:pt x="1390771" y="2828291"/>
                </a:cubicBezTo>
                <a:cubicBezTo>
                  <a:pt x="1190943" y="2820719"/>
                  <a:pt x="1006146" y="2829552"/>
                  <a:pt x="728499" y="2828291"/>
                </a:cubicBezTo>
                <a:cubicBezTo>
                  <a:pt x="450852" y="2827030"/>
                  <a:pt x="237524" y="2841348"/>
                  <a:pt x="0" y="2828291"/>
                </a:cubicBezTo>
                <a:cubicBezTo>
                  <a:pt x="9144" y="2592477"/>
                  <a:pt x="-24263" y="2470313"/>
                  <a:pt x="0" y="2234350"/>
                </a:cubicBezTo>
                <a:cubicBezTo>
                  <a:pt x="24263" y="1998387"/>
                  <a:pt x="26764" y="1845501"/>
                  <a:pt x="0" y="1696975"/>
                </a:cubicBezTo>
                <a:cubicBezTo>
                  <a:pt x="-26764" y="1548450"/>
                  <a:pt x="4994" y="1316908"/>
                  <a:pt x="0" y="1216165"/>
                </a:cubicBezTo>
                <a:cubicBezTo>
                  <a:pt x="-4994" y="1115422"/>
                  <a:pt x="-25816" y="867129"/>
                  <a:pt x="0" y="622224"/>
                </a:cubicBezTo>
                <a:cubicBezTo>
                  <a:pt x="25816" y="377319"/>
                  <a:pt x="-20150" y="155508"/>
                  <a:pt x="0" y="0"/>
                </a:cubicBezTo>
                <a:close/>
              </a:path>
            </a:pathLst>
          </a:custGeom>
          <a:noFill/>
          <a:ln w="158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A57BDA-2567-4EA3-B22E-9C42EE170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66" y="379125"/>
            <a:ext cx="8570883" cy="1718268"/>
          </a:xfrm>
          <a:custGeom>
            <a:avLst/>
            <a:gdLst>
              <a:gd name="connsiteX0" fmla="*/ 0 w 8570883"/>
              <a:gd name="connsiteY0" fmla="*/ 0 h 1718268"/>
              <a:gd name="connsiteX1" fmla="*/ 745008 w 8570883"/>
              <a:gd name="connsiteY1" fmla="*/ 0 h 1718268"/>
              <a:gd name="connsiteX2" fmla="*/ 1575724 w 8570883"/>
              <a:gd name="connsiteY2" fmla="*/ 0 h 1718268"/>
              <a:gd name="connsiteX3" fmla="*/ 2063605 w 8570883"/>
              <a:gd name="connsiteY3" fmla="*/ 0 h 1718268"/>
              <a:gd name="connsiteX4" fmla="*/ 2808612 w 8570883"/>
              <a:gd name="connsiteY4" fmla="*/ 0 h 1718268"/>
              <a:gd name="connsiteX5" fmla="*/ 3296493 w 8570883"/>
              <a:gd name="connsiteY5" fmla="*/ 0 h 1718268"/>
              <a:gd name="connsiteX6" fmla="*/ 3955792 w 8570883"/>
              <a:gd name="connsiteY6" fmla="*/ 0 h 1718268"/>
              <a:gd name="connsiteX7" fmla="*/ 4700800 w 8570883"/>
              <a:gd name="connsiteY7" fmla="*/ 0 h 1718268"/>
              <a:gd name="connsiteX8" fmla="*/ 5102972 w 8570883"/>
              <a:gd name="connsiteY8" fmla="*/ 0 h 1718268"/>
              <a:gd name="connsiteX9" fmla="*/ 5505144 w 8570883"/>
              <a:gd name="connsiteY9" fmla="*/ 0 h 1718268"/>
              <a:gd name="connsiteX10" fmla="*/ 6335860 w 8570883"/>
              <a:gd name="connsiteY10" fmla="*/ 0 h 1718268"/>
              <a:gd name="connsiteX11" fmla="*/ 6995159 w 8570883"/>
              <a:gd name="connsiteY11" fmla="*/ 0 h 1718268"/>
              <a:gd name="connsiteX12" fmla="*/ 7397331 w 8570883"/>
              <a:gd name="connsiteY12" fmla="*/ 0 h 1718268"/>
              <a:gd name="connsiteX13" fmla="*/ 8570883 w 8570883"/>
              <a:gd name="connsiteY13" fmla="*/ 0 h 1718268"/>
              <a:gd name="connsiteX14" fmla="*/ 8570883 w 8570883"/>
              <a:gd name="connsiteY14" fmla="*/ 607121 h 1718268"/>
              <a:gd name="connsiteX15" fmla="*/ 8570883 w 8570883"/>
              <a:gd name="connsiteY15" fmla="*/ 1145512 h 1718268"/>
              <a:gd name="connsiteX16" fmla="*/ 8570883 w 8570883"/>
              <a:gd name="connsiteY16" fmla="*/ 1718268 h 1718268"/>
              <a:gd name="connsiteX17" fmla="*/ 8168711 w 8570883"/>
              <a:gd name="connsiteY17" fmla="*/ 1718268 h 1718268"/>
              <a:gd name="connsiteX18" fmla="*/ 7337994 w 8570883"/>
              <a:gd name="connsiteY18" fmla="*/ 1718268 h 1718268"/>
              <a:gd name="connsiteX19" fmla="*/ 6592987 w 8570883"/>
              <a:gd name="connsiteY19" fmla="*/ 1718268 h 1718268"/>
              <a:gd name="connsiteX20" fmla="*/ 5847979 w 8570883"/>
              <a:gd name="connsiteY20" fmla="*/ 1718268 h 1718268"/>
              <a:gd name="connsiteX21" fmla="*/ 5102972 w 8570883"/>
              <a:gd name="connsiteY21" fmla="*/ 1718268 h 1718268"/>
              <a:gd name="connsiteX22" fmla="*/ 4615091 w 8570883"/>
              <a:gd name="connsiteY22" fmla="*/ 1718268 h 1718268"/>
              <a:gd name="connsiteX23" fmla="*/ 3784374 w 8570883"/>
              <a:gd name="connsiteY23" fmla="*/ 1718268 h 1718268"/>
              <a:gd name="connsiteX24" fmla="*/ 3125076 w 8570883"/>
              <a:gd name="connsiteY24" fmla="*/ 1718268 h 1718268"/>
              <a:gd name="connsiteX25" fmla="*/ 2722904 w 8570883"/>
              <a:gd name="connsiteY25" fmla="*/ 1718268 h 1718268"/>
              <a:gd name="connsiteX26" fmla="*/ 2063605 w 8570883"/>
              <a:gd name="connsiteY26" fmla="*/ 1718268 h 1718268"/>
              <a:gd name="connsiteX27" fmla="*/ 1490015 w 8570883"/>
              <a:gd name="connsiteY27" fmla="*/ 1718268 h 1718268"/>
              <a:gd name="connsiteX28" fmla="*/ 916425 w 8570883"/>
              <a:gd name="connsiteY28" fmla="*/ 1718268 h 1718268"/>
              <a:gd name="connsiteX29" fmla="*/ 0 w 8570883"/>
              <a:gd name="connsiteY29" fmla="*/ 1718268 h 1718268"/>
              <a:gd name="connsiteX30" fmla="*/ 0 w 8570883"/>
              <a:gd name="connsiteY30" fmla="*/ 1162695 h 1718268"/>
              <a:gd name="connsiteX31" fmla="*/ 0 w 8570883"/>
              <a:gd name="connsiteY31" fmla="*/ 572756 h 1718268"/>
              <a:gd name="connsiteX32" fmla="*/ 0 w 8570883"/>
              <a:gd name="connsiteY32" fmla="*/ 0 h 1718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570883" h="1718268" fill="none" extrusionOk="0">
                <a:moveTo>
                  <a:pt x="0" y="0"/>
                </a:moveTo>
                <a:cubicBezTo>
                  <a:pt x="185560" y="2745"/>
                  <a:pt x="592100" y="30931"/>
                  <a:pt x="745008" y="0"/>
                </a:cubicBezTo>
                <a:cubicBezTo>
                  <a:pt x="897916" y="-30931"/>
                  <a:pt x="1165604" y="-32481"/>
                  <a:pt x="1575724" y="0"/>
                </a:cubicBezTo>
                <a:cubicBezTo>
                  <a:pt x="1985844" y="32481"/>
                  <a:pt x="1869299" y="-758"/>
                  <a:pt x="2063605" y="0"/>
                </a:cubicBezTo>
                <a:cubicBezTo>
                  <a:pt x="2257911" y="758"/>
                  <a:pt x="2522522" y="30233"/>
                  <a:pt x="2808612" y="0"/>
                </a:cubicBezTo>
                <a:cubicBezTo>
                  <a:pt x="3094702" y="-30233"/>
                  <a:pt x="3065381" y="24262"/>
                  <a:pt x="3296493" y="0"/>
                </a:cubicBezTo>
                <a:cubicBezTo>
                  <a:pt x="3527605" y="-24262"/>
                  <a:pt x="3656792" y="16397"/>
                  <a:pt x="3955792" y="0"/>
                </a:cubicBezTo>
                <a:cubicBezTo>
                  <a:pt x="4254792" y="-16397"/>
                  <a:pt x="4494578" y="20549"/>
                  <a:pt x="4700800" y="0"/>
                </a:cubicBezTo>
                <a:cubicBezTo>
                  <a:pt x="4907022" y="-20549"/>
                  <a:pt x="4977637" y="-11629"/>
                  <a:pt x="5102972" y="0"/>
                </a:cubicBezTo>
                <a:cubicBezTo>
                  <a:pt x="5228307" y="11629"/>
                  <a:pt x="5316208" y="-2192"/>
                  <a:pt x="5505144" y="0"/>
                </a:cubicBezTo>
                <a:cubicBezTo>
                  <a:pt x="5694080" y="2192"/>
                  <a:pt x="6068900" y="-4311"/>
                  <a:pt x="6335860" y="0"/>
                </a:cubicBezTo>
                <a:cubicBezTo>
                  <a:pt x="6602820" y="4311"/>
                  <a:pt x="6833713" y="4250"/>
                  <a:pt x="6995159" y="0"/>
                </a:cubicBezTo>
                <a:cubicBezTo>
                  <a:pt x="7156605" y="-4250"/>
                  <a:pt x="7205842" y="13514"/>
                  <a:pt x="7397331" y="0"/>
                </a:cubicBezTo>
                <a:cubicBezTo>
                  <a:pt x="7588820" y="-13514"/>
                  <a:pt x="8114668" y="35740"/>
                  <a:pt x="8570883" y="0"/>
                </a:cubicBezTo>
                <a:cubicBezTo>
                  <a:pt x="8562524" y="260960"/>
                  <a:pt x="8570016" y="436568"/>
                  <a:pt x="8570883" y="607121"/>
                </a:cubicBezTo>
                <a:cubicBezTo>
                  <a:pt x="8571750" y="777674"/>
                  <a:pt x="8572342" y="1021248"/>
                  <a:pt x="8570883" y="1145512"/>
                </a:cubicBezTo>
                <a:cubicBezTo>
                  <a:pt x="8569424" y="1269776"/>
                  <a:pt x="8569297" y="1505139"/>
                  <a:pt x="8570883" y="1718268"/>
                </a:cubicBezTo>
                <a:cubicBezTo>
                  <a:pt x="8479795" y="1725110"/>
                  <a:pt x="8251552" y="1730245"/>
                  <a:pt x="8168711" y="1718268"/>
                </a:cubicBezTo>
                <a:cubicBezTo>
                  <a:pt x="8085870" y="1706291"/>
                  <a:pt x="7637607" y="1724515"/>
                  <a:pt x="7337994" y="1718268"/>
                </a:cubicBezTo>
                <a:cubicBezTo>
                  <a:pt x="7038381" y="1712021"/>
                  <a:pt x="6915296" y="1734527"/>
                  <a:pt x="6592987" y="1718268"/>
                </a:cubicBezTo>
                <a:cubicBezTo>
                  <a:pt x="6270678" y="1702009"/>
                  <a:pt x="6177041" y="1754090"/>
                  <a:pt x="5847979" y="1718268"/>
                </a:cubicBezTo>
                <a:cubicBezTo>
                  <a:pt x="5518917" y="1682446"/>
                  <a:pt x="5385489" y="1698909"/>
                  <a:pt x="5102972" y="1718268"/>
                </a:cubicBezTo>
                <a:cubicBezTo>
                  <a:pt x="4820455" y="1737627"/>
                  <a:pt x="4726733" y="1717978"/>
                  <a:pt x="4615091" y="1718268"/>
                </a:cubicBezTo>
                <a:cubicBezTo>
                  <a:pt x="4503449" y="1718558"/>
                  <a:pt x="4050860" y="1729114"/>
                  <a:pt x="3784374" y="1718268"/>
                </a:cubicBezTo>
                <a:cubicBezTo>
                  <a:pt x="3517888" y="1707422"/>
                  <a:pt x="3372834" y="1696844"/>
                  <a:pt x="3125076" y="1718268"/>
                </a:cubicBezTo>
                <a:cubicBezTo>
                  <a:pt x="2877318" y="1739692"/>
                  <a:pt x="2856173" y="1700943"/>
                  <a:pt x="2722904" y="1718268"/>
                </a:cubicBezTo>
                <a:cubicBezTo>
                  <a:pt x="2589635" y="1735593"/>
                  <a:pt x="2215371" y="1745519"/>
                  <a:pt x="2063605" y="1718268"/>
                </a:cubicBezTo>
                <a:cubicBezTo>
                  <a:pt x="1911839" y="1691017"/>
                  <a:pt x="1745312" y="1723787"/>
                  <a:pt x="1490015" y="1718268"/>
                </a:cubicBezTo>
                <a:cubicBezTo>
                  <a:pt x="1234718" y="1712750"/>
                  <a:pt x="1109191" y="1731969"/>
                  <a:pt x="916425" y="1718268"/>
                </a:cubicBezTo>
                <a:cubicBezTo>
                  <a:pt x="723659" y="1704568"/>
                  <a:pt x="385724" y="1727202"/>
                  <a:pt x="0" y="1718268"/>
                </a:cubicBezTo>
                <a:cubicBezTo>
                  <a:pt x="1578" y="1562735"/>
                  <a:pt x="26041" y="1381578"/>
                  <a:pt x="0" y="1162695"/>
                </a:cubicBezTo>
                <a:cubicBezTo>
                  <a:pt x="-26041" y="943812"/>
                  <a:pt x="17890" y="831418"/>
                  <a:pt x="0" y="572756"/>
                </a:cubicBezTo>
                <a:cubicBezTo>
                  <a:pt x="-17890" y="314094"/>
                  <a:pt x="-1503" y="277799"/>
                  <a:pt x="0" y="0"/>
                </a:cubicBezTo>
                <a:close/>
              </a:path>
              <a:path w="8570883" h="1718268" stroke="0" extrusionOk="0">
                <a:moveTo>
                  <a:pt x="0" y="0"/>
                </a:moveTo>
                <a:cubicBezTo>
                  <a:pt x="125785" y="10770"/>
                  <a:pt x="411295" y="-4519"/>
                  <a:pt x="573590" y="0"/>
                </a:cubicBezTo>
                <a:cubicBezTo>
                  <a:pt x="735885" y="4519"/>
                  <a:pt x="845394" y="-9714"/>
                  <a:pt x="975762" y="0"/>
                </a:cubicBezTo>
                <a:cubicBezTo>
                  <a:pt x="1106130" y="9714"/>
                  <a:pt x="1423076" y="31808"/>
                  <a:pt x="1806478" y="0"/>
                </a:cubicBezTo>
                <a:cubicBezTo>
                  <a:pt x="2189880" y="-31808"/>
                  <a:pt x="2129520" y="-7641"/>
                  <a:pt x="2380068" y="0"/>
                </a:cubicBezTo>
                <a:cubicBezTo>
                  <a:pt x="2630616" y="7641"/>
                  <a:pt x="2761453" y="-26923"/>
                  <a:pt x="2953658" y="0"/>
                </a:cubicBezTo>
                <a:cubicBezTo>
                  <a:pt x="3145863" y="26923"/>
                  <a:pt x="3377201" y="-12600"/>
                  <a:pt x="3784374" y="0"/>
                </a:cubicBezTo>
                <a:cubicBezTo>
                  <a:pt x="4191547" y="12600"/>
                  <a:pt x="4032991" y="-6671"/>
                  <a:pt x="4272256" y="0"/>
                </a:cubicBezTo>
                <a:cubicBezTo>
                  <a:pt x="4511521" y="6671"/>
                  <a:pt x="4731890" y="20618"/>
                  <a:pt x="5102972" y="0"/>
                </a:cubicBezTo>
                <a:cubicBezTo>
                  <a:pt x="5474054" y="-20618"/>
                  <a:pt x="5702883" y="37121"/>
                  <a:pt x="5933688" y="0"/>
                </a:cubicBezTo>
                <a:cubicBezTo>
                  <a:pt x="6164493" y="-37121"/>
                  <a:pt x="6330096" y="-5053"/>
                  <a:pt x="6592987" y="0"/>
                </a:cubicBezTo>
                <a:cubicBezTo>
                  <a:pt x="6855878" y="5053"/>
                  <a:pt x="7207329" y="-5196"/>
                  <a:pt x="7423703" y="0"/>
                </a:cubicBezTo>
                <a:cubicBezTo>
                  <a:pt x="7640077" y="5196"/>
                  <a:pt x="7868115" y="-14619"/>
                  <a:pt x="7997293" y="0"/>
                </a:cubicBezTo>
                <a:cubicBezTo>
                  <a:pt x="8126471" y="14619"/>
                  <a:pt x="8440622" y="22420"/>
                  <a:pt x="8570883" y="0"/>
                </a:cubicBezTo>
                <a:cubicBezTo>
                  <a:pt x="8562539" y="290137"/>
                  <a:pt x="8580235" y="393827"/>
                  <a:pt x="8570883" y="589939"/>
                </a:cubicBezTo>
                <a:cubicBezTo>
                  <a:pt x="8561531" y="786051"/>
                  <a:pt x="8571079" y="913441"/>
                  <a:pt x="8570883" y="1162695"/>
                </a:cubicBezTo>
                <a:cubicBezTo>
                  <a:pt x="8570687" y="1411949"/>
                  <a:pt x="8594559" y="1582438"/>
                  <a:pt x="8570883" y="1718268"/>
                </a:cubicBezTo>
                <a:cubicBezTo>
                  <a:pt x="8360830" y="1718100"/>
                  <a:pt x="8070814" y="1753744"/>
                  <a:pt x="7825875" y="1718268"/>
                </a:cubicBezTo>
                <a:cubicBezTo>
                  <a:pt x="7580936" y="1682792"/>
                  <a:pt x="7310428" y="1701291"/>
                  <a:pt x="7166577" y="1718268"/>
                </a:cubicBezTo>
                <a:cubicBezTo>
                  <a:pt x="7022726" y="1735245"/>
                  <a:pt x="6932915" y="1706802"/>
                  <a:pt x="6764405" y="1718268"/>
                </a:cubicBezTo>
                <a:cubicBezTo>
                  <a:pt x="6595895" y="1729734"/>
                  <a:pt x="6390013" y="1730499"/>
                  <a:pt x="6276524" y="1718268"/>
                </a:cubicBezTo>
                <a:cubicBezTo>
                  <a:pt x="6163035" y="1706037"/>
                  <a:pt x="5731890" y="1742453"/>
                  <a:pt x="5445807" y="1718268"/>
                </a:cubicBezTo>
                <a:cubicBezTo>
                  <a:pt x="5159724" y="1694083"/>
                  <a:pt x="5105652" y="1739548"/>
                  <a:pt x="4786509" y="1718268"/>
                </a:cubicBezTo>
                <a:cubicBezTo>
                  <a:pt x="4467366" y="1696988"/>
                  <a:pt x="4522305" y="1718416"/>
                  <a:pt x="4298627" y="1718268"/>
                </a:cubicBezTo>
                <a:cubicBezTo>
                  <a:pt x="4074949" y="1718120"/>
                  <a:pt x="3935126" y="1742515"/>
                  <a:pt x="3639329" y="1718268"/>
                </a:cubicBezTo>
                <a:cubicBezTo>
                  <a:pt x="3343532" y="1694021"/>
                  <a:pt x="3419219" y="1735519"/>
                  <a:pt x="3237157" y="1718268"/>
                </a:cubicBezTo>
                <a:cubicBezTo>
                  <a:pt x="3055095" y="1701017"/>
                  <a:pt x="3006618" y="1735051"/>
                  <a:pt x="2834984" y="1718268"/>
                </a:cubicBezTo>
                <a:cubicBezTo>
                  <a:pt x="2663350" y="1701485"/>
                  <a:pt x="2491568" y="1714819"/>
                  <a:pt x="2175686" y="1718268"/>
                </a:cubicBezTo>
                <a:cubicBezTo>
                  <a:pt x="1859804" y="1721717"/>
                  <a:pt x="1880909" y="1709159"/>
                  <a:pt x="1687805" y="1718268"/>
                </a:cubicBezTo>
                <a:cubicBezTo>
                  <a:pt x="1494701" y="1727377"/>
                  <a:pt x="1255807" y="1747615"/>
                  <a:pt x="942797" y="1718268"/>
                </a:cubicBezTo>
                <a:cubicBezTo>
                  <a:pt x="629787" y="1688921"/>
                  <a:pt x="265201" y="1704173"/>
                  <a:pt x="0" y="1718268"/>
                </a:cubicBezTo>
                <a:cubicBezTo>
                  <a:pt x="-17184" y="1518669"/>
                  <a:pt x="12755" y="1415986"/>
                  <a:pt x="0" y="1128329"/>
                </a:cubicBezTo>
                <a:cubicBezTo>
                  <a:pt x="-12755" y="840672"/>
                  <a:pt x="-2815" y="673809"/>
                  <a:pt x="0" y="538391"/>
                </a:cubicBezTo>
                <a:cubicBezTo>
                  <a:pt x="2815" y="402973"/>
                  <a:pt x="20843" y="174139"/>
                  <a:pt x="0" y="0"/>
                </a:cubicBezTo>
                <a:close/>
              </a:path>
            </a:pathLst>
          </a:custGeom>
          <a:ln w="158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4" name="Picture 4" descr="오피셜] 2019년 대한민국 출산율 0.92명 세계 최하위 및 유일한 0명대 ...">
            <a:extLst>
              <a:ext uri="{FF2B5EF4-FFF2-40B4-BE49-F238E27FC236}">
                <a16:creationId xmlns:a16="http://schemas.microsoft.com/office/drawing/2014/main" id="{1F6AB32D-97E3-43E7-BD15-26231C5DD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66" y="2118523"/>
            <a:ext cx="6169408" cy="4366646"/>
          </a:xfrm>
          <a:custGeom>
            <a:avLst/>
            <a:gdLst>
              <a:gd name="connsiteX0" fmla="*/ 0 w 6169408"/>
              <a:gd name="connsiteY0" fmla="*/ 0 h 4366646"/>
              <a:gd name="connsiteX1" fmla="*/ 500408 w 6169408"/>
              <a:gd name="connsiteY1" fmla="*/ 0 h 4366646"/>
              <a:gd name="connsiteX2" fmla="*/ 1062509 w 6169408"/>
              <a:gd name="connsiteY2" fmla="*/ 0 h 4366646"/>
              <a:gd name="connsiteX3" fmla="*/ 1624611 w 6169408"/>
              <a:gd name="connsiteY3" fmla="*/ 0 h 4366646"/>
              <a:gd name="connsiteX4" fmla="*/ 2310101 w 6169408"/>
              <a:gd name="connsiteY4" fmla="*/ 0 h 4366646"/>
              <a:gd name="connsiteX5" fmla="*/ 2810508 w 6169408"/>
              <a:gd name="connsiteY5" fmla="*/ 0 h 4366646"/>
              <a:gd name="connsiteX6" fmla="*/ 3619386 w 6169408"/>
              <a:gd name="connsiteY6" fmla="*/ 0 h 4366646"/>
              <a:gd name="connsiteX7" fmla="*/ 4119794 w 6169408"/>
              <a:gd name="connsiteY7" fmla="*/ 0 h 4366646"/>
              <a:gd name="connsiteX8" fmla="*/ 4928672 w 6169408"/>
              <a:gd name="connsiteY8" fmla="*/ 0 h 4366646"/>
              <a:gd name="connsiteX9" fmla="*/ 5490773 w 6169408"/>
              <a:gd name="connsiteY9" fmla="*/ 0 h 4366646"/>
              <a:gd name="connsiteX10" fmla="*/ 6169408 w 6169408"/>
              <a:gd name="connsiteY10" fmla="*/ 0 h 4366646"/>
              <a:gd name="connsiteX11" fmla="*/ 6169408 w 6169408"/>
              <a:gd name="connsiteY11" fmla="*/ 711139 h 4366646"/>
              <a:gd name="connsiteX12" fmla="*/ 6169408 w 6169408"/>
              <a:gd name="connsiteY12" fmla="*/ 1247613 h 4366646"/>
              <a:gd name="connsiteX13" fmla="*/ 6169408 w 6169408"/>
              <a:gd name="connsiteY13" fmla="*/ 1827753 h 4366646"/>
              <a:gd name="connsiteX14" fmla="*/ 6169408 w 6169408"/>
              <a:gd name="connsiteY14" fmla="*/ 2320560 h 4366646"/>
              <a:gd name="connsiteX15" fmla="*/ 6169408 w 6169408"/>
              <a:gd name="connsiteY15" fmla="*/ 2900701 h 4366646"/>
              <a:gd name="connsiteX16" fmla="*/ 6169408 w 6169408"/>
              <a:gd name="connsiteY16" fmla="*/ 3393508 h 4366646"/>
              <a:gd name="connsiteX17" fmla="*/ 6169408 w 6169408"/>
              <a:gd name="connsiteY17" fmla="*/ 4366646 h 4366646"/>
              <a:gd name="connsiteX18" fmla="*/ 5422224 w 6169408"/>
              <a:gd name="connsiteY18" fmla="*/ 4366646 h 4366646"/>
              <a:gd name="connsiteX19" fmla="*/ 4675040 w 6169408"/>
              <a:gd name="connsiteY19" fmla="*/ 4366646 h 4366646"/>
              <a:gd name="connsiteX20" fmla="*/ 3927856 w 6169408"/>
              <a:gd name="connsiteY20" fmla="*/ 4366646 h 4366646"/>
              <a:gd name="connsiteX21" fmla="*/ 3118978 w 6169408"/>
              <a:gd name="connsiteY21" fmla="*/ 4366646 h 4366646"/>
              <a:gd name="connsiteX22" fmla="*/ 2310101 w 6169408"/>
              <a:gd name="connsiteY22" fmla="*/ 4366646 h 4366646"/>
              <a:gd name="connsiteX23" fmla="*/ 1501223 w 6169408"/>
              <a:gd name="connsiteY23" fmla="*/ 4366646 h 4366646"/>
              <a:gd name="connsiteX24" fmla="*/ 754039 w 6169408"/>
              <a:gd name="connsiteY24" fmla="*/ 4366646 h 4366646"/>
              <a:gd name="connsiteX25" fmla="*/ 0 w 6169408"/>
              <a:gd name="connsiteY25" fmla="*/ 4366646 h 4366646"/>
              <a:gd name="connsiteX26" fmla="*/ 0 w 6169408"/>
              <a:gd name="connsiteY26" fmla="*/ 3873839 h 4366646"/>
              <a:gd name="connsiteX27" fmla="*/ 0 w 6169408"/>
              <a:gd name="connsiteY27" fmla="*/ 3250032 h 4366646"/>
              <a:gd name="connsiteX28" fmla="*/ 0 w 6169408"/>
              <a:gd name="connsiteY28" fmla="*/ 2538893 h 4366646"/>
              <a:gd name="connsiteX29" fmla="*/ 0 w 6169408"/>
              <a:gd name="connsiteY29" fmla="*/ 1871420 h 4366646"/>
              <a:gd name="connsiteX30" fmla="*/ 0 w 6169408"/>
              <a:gd name="connsiteY30" fmla="*/ 1378613 h 4366646"/>
              <a:gd name="connsiteX31" fmla="*/ 0 w 6169408"/>
              <a:gd name="connsiteY31" fmla="*/ 754806 h 4366646"/>
              <a:gd name="connsiteX32" fmla="*/ 0 w 6169408"/>
              <a:gd name="connsiteY32" fmla="*/ 0 h 4366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169408" h="4366646" extrusionOk="0">
                <a:moveTo>
                  <a:pt x="0" y="0"/>
                </a:moveTo>
                <a:cubicBezTo>
                  <a:pt x="130781" y="13782"/>
                  <a:pt x="336784" y="-23566"/>
                  <a:pt x="500408" y="0"/>
                </a:cubicBezTo>
                <a:cubicBezTo>
                  <a:pt x="664032" y="23566"/>
                  <a:pt x="913220" y="27577"/>
                  <a:pt x="1062509" y="0"/>
                </a:cubicBezTo>
                <a:cubicBezTo>
                  <a:pt x="1211798" y="-27577"/>
                  <a:pt x="1461821" y="21569"/>
                  <a:pt x="1624611" y="0"/>
                </a:cubicBezTo>
                <a:cubicBezTo>
                  <a:pt x="1787401" y="-21569"/>
                  <a:pt x="2151297" y="-32425"/>
                  <a:pt x="2310101" y="0"/>
                </a:cubicBezTo>
                <a:cubicBezTo>
                  <a:pt x="2468905" y="32425"/>
                  <a:pt x="2609969" y="4671"/>
                  <a:pt x="2810508" y="0"/>
                </a:cubicBezTo>
                <a:cubicBezTo>
                  <a:pt x="3011047" y="-4671"/>
                  <a:pt x="3297939" y="-19917"/>
                  <a:pt x="3619386" y="0"/>
                </a:cubicBezTo>
                <a:cubicBezTo>
                  <a:pt x="3940833" y="19917"/>
                  <a:pt x="4002818" y="18310"/>
                  <a:pt x="4119794" y="0"/>
                </a:cubicBezTo>
                <a:cubicBezTo>
                  <a:pt x="4236770" y="-18310"/>
                  <a:pt x="4559991" y="3285"/>
                  <a:pt x="4928672" y="0"/>
                </a:cubicBezTo>
                <a:cubicBezTo>
                  <a:pt x="5297353" y="-3285"/>
                  <a:pt x="5330068" y="3169"/>
                  <a:pt x="5490773" y="0"/>
                </a:cubicBezTo>
                <a:cubicBezTo>
                  <a:pt x="5651478" y="-3169"/>
                  <a:pt x="5908188" y="-10696"/>
                  <a:pt x="6169408" y="0"/>
                </a:cubicBezTo>
                <a:cubicBezTo>
                  <a:pt x="6194177" y="194570"/>
                  <a:pt x="6186684" y="524285"/>
                  <a:pt x="6169408" y="711139"/>
                </a:cubicBezTo>
                <a:cubicBezTo>
                  <a:pt x="6152132" y="897993"/>
                  <a:pt x="6162491" y="1038951"/>
                  <a:pt x="6169408" y="1247613"/>
                </a:cubicBezTo>
                <a:cubicBezTo>
                  <a:pt x="6176325" y="1456275"/>
                  <a:pt x="6192975" y="1690453"/>
                  <a:pt x="6169408" y="1827753"/>
                </a:cubicBezTo>
                <a:cubicBezTo>
                  <a:pt x="6145841" y="1965053"/>
                  <a:pt x="6145472" y="2108297"/>
                  <a:pt x="6169408" y="2320560"/>
                </a:cubicBezTo>
                <a:cubicBezTo>
                  <a:pt x="6193344" y="2532823"/>
                  <a:pt x="6160729" y="2755993"/>
                  <a:pt x="6169408" y="2900701"/>
                </a:cubicBezTo>
                <a:cubicBezTo>
                  <a:pt x="6178087" y="3045409"/>
                  <a:pt x="6166181" y="3210220"/>
                  <a:pt x="6169408" y="3393508"/>
                </a:cubicBezTo>
                <a:cubicBezTo>
                  <a:pt x="6172635" y="3576796"/>
                  <a:pt x="6205170" y="4027709"/>
                  <a:pt x="6169408" y="4366646"/>
                </a:cubicBezTo>
                <a:cubicBezTo>
                  <a:pt x="5945829" y="4388564"/>
                  <a:pt x="5788873" y="4348250"/>
                  <a:pt x="5422224" y="4366646"/>
                </a:cubicBezTo>
                <a:cubicBezTo>
                  <a:pt x="5055575" y="4385042"/>
                  <a:pt x="4855424" y="4392354"/>
                  <a:pt x="4675040" y="4366646"/>
                </a:cubicBezTo>
                <a:cubicBezTo>
                  <a:pt x="4494656" y="4340938"/>
                  <a:pt x="4077737" y="4339467"/>
                  <a:pt x="3927856" y="4366646"/>
                </a:cubicBezTo>
                <a:cubicBezTo>
                  <a:pt x="3777975" y="4393825"/>
                  <a:pt x="3359272" y="4399040"/>
                  <a:pt x="3118978" y="4366646"/>
                </a:cubicBezTo>
                <a:cubicBezTo>
                  <a:pt x="2878684" y="4334252"/>
                  <a:pt x="2489364" y="4370340"/>
                  <a:pt x="2310101" y="4366646"/>
                </a:cubicBezTo>
                <a:cubicBezTo>
                  <a:pt x="2130838" y="4362952"/>
                  <a:pt x="1693503" y="4348803"/>
                  <a:pt x="1501223" y="4366646"/>
                </a:cubicBezTo>
                <a:cubicBezTo>
                  <a:pt x="1308943" y="4384489"/>
                  <a:pt x="1025056" y="4363725"/>
                  <a:pt x="754039" y="4366646"/>
                </a:cubicBezTo>
                <a:cubicBezTo>
                  <a:pt x="483022" y="4369567"/>
                  <a:pt x="222487" y="4403290"/>
                  <a:pt x="0" y="4366646"/>
                </a:cubicBezTo>
                <a:cubicBezTo>
                  <a:pt x="-6493" y="4133725"/>
                  <a:pt x="10221" y="4098046"/>
                  <a:pt x="0" y="3873839"/>
                </a:cubicBezTo>
                <a:cubicBezTo>
                  <a:pt x="-10221" y="3649632"/>
                  <a:pt x="-13156" y="3469988"/>
                  <a:pt x="0" y="3250032"/>
                </a:cubicBezTo>
                <a:cubicBezTo>
                  <a:pt x="13156" y="3030076"/>
                  <a:pt x="22967" y="2850902"/>
                  <a:pt x="0" y="2538893"/>
                </a:cubicBezTo>
                <a:cubicBezTo>
                  <a:pt x="-22967" y="2226884"/>
                  <a:pt x="-19356" y="2038078"/>
                  <a:pt x="0" y="1871420"/>
                </a:cubicBezTo>
                <a:cubicBezTo>
                  <a:pt x="19356" y="1704762"/>
                  <a:pt x="-3825" y="1548545"/>
                  <a:pt x="0" y="1378613"/>
                </a:cubicBezTo>
                <a:cubicBezTo>
                  <a:pt x="3825" y="1208681"/>
                  <a:pt x="-7334" y="908936"/>
                  <a:pt x="0" y="754806"/>
                </a:cubicBezTo>
                <a:cubicBezTo>
                  <a:pt x="7334" y="600676"/>
                  <a:pt x="17976" y="244114"/>
                  <a:pt x="0" y="0"/>
                </a:cubicBezTo>
                <a:close/>
              </a:path>
            </a:pathLst>
          </a:custGeom>
          <a:noFill/>
          <a:ln w="158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4112814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1인가구 시대 '펫코노미' 대세 '상팔자' 반려동물 시장 6조원 - 매경 ...">
            <a:extLst>
              <a:ext uri="{FF2B5EF4-FFF2-40B4-BE49-F238E27FC236}">
                <a16:creationId xmlns:a16="http://schemas.microsoft.com/office/drawing/2014/main" id="{B824A93B-F63A-40AB-98D9-926E8B684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397" y="370808"/>
            <a:ext cx="6416988" cy="6102000"/>
          </a:xfrm>
          <a:custGeom>
            <a:avLst/>
            <a:gdLst>
              <a:gd name="connsiteX0" fmla="*/ 0 w 6416988"/>
              <a:gd name="connsiteY0" fmla="*/ 0 h 6102000"/>
              <a:gd name="connsiteX1" fmla="*/ 577529 w 6416988"/>
              <a:gd name="connsiteY1" fmla="*/ 0 h 6102000"/>
              <a:gd name="connsiteX2" fmla="*/ 1026718 w 6416988"/>
              <a:gd name="connsiteY2" fmla="*/ 0 h 6102000"/>
              <a:gd name="connsiteX3" fmla="*/ 1796757 w 6416988"/>
              <a:gd name="connsiteY3" fmla="*/ 0 h 6102000"/>
              <a:gd name="connsiteX4" fmla="*/ 2374286 w 6416988"/>
              <a:gd name="connsiteY4" fmla="*/ 0 h 6102000"/>
              <a:gd name="connsiteX5" fmla="*/ 2951814 w 6416988"/>
              <a:gd name="connsiteY5" fmla="*/ 0 h 6102000"/>
              <a:gd name="connsiteX6" fmla="*/ 3721853 w 6416988"/>
              <a:gd name="connsiteY6" fmla="*/ 0 h 6102000"/>
              <a:gd name="connsiteX7" fmla="*/ 4235212 w 6416988"/>
              <a:gd name="connsiteY7" fmla="*/ 0 h 6102000"/>
              <a:gd name="connsiteX8" fmla="*/ 5005251 w 6416988"/>
              <a:gd name="connsiteY8" fmla="*/ 0 h 6102000"/>
              <a:gd name="connsiteX9" fmla="*/ 5775289 w 6416988"/>
              <a:gd name="connsiteY9" fmla="*/ 0 h 6102000"/>
              <a:gd name="connsiteX10" fmla="*/ 6416988 w 6416988"/>
              <a:gd name="connsiteY10" fmla="*/ 0 h 6102000"/>
              <a:gd name="connsiteX11" fmla="*/ 6416988 w 6416988"/>
              <a:gd name="connsiteY11" fmla="*/ 800040 h 6102000"/>
              <a:gd name="connsiteX12" fmla="*/ 6416988 w 6416988"/>
              <a:gd name="connsiteY12" fmla="*/ 1539060 h 6102000"/>
              <a:gd name="connsiteX13" fmla="*/ 6416988 w 6416988"/>
              <a:gd name="connsiteY13" fmla="*/ 2034000 h 6102000"/>
              <a:gd name="connsiteX14" fmla="*/ 6416988 w 6416988"/>
              <a:gd name="connsiteY14" fmla="*/ 2712000 h 6102000"/>
              <a:gd name="connsiteX15" fmla="*/ 6416988 w 6416988"/>
              <a:gd name="connsiteY15" fmla="*/ 3390000 h 6102000"/>
              <a:gd name="connsiteX16" fmla="*/ 6416988 w 6416988"/>
              <a:gd name="connsiteY16" fmla="*/ 4068000 h 6102000"/>
              <a:gd name="connsiteX17" fmla="*/ 6416988 w 6416988"/>
              <a:gd name="connsiteY17" fmla="*/ 4807020 h 6102000"/>
              <a:gd name="connsiteX18" fmla="*/ 6416988 w 6416988"/>
              <a:gd name="connsiteY18" fmla="*/ 6102000 h 6102000"/>
              <a:gd name="connsiteX19" fmla="*/ 5711119 w 6416988"/>
              <a:gd name="connsiteY19" fmla="*/ 6102000 h 6102000"/>
              <a:gd name="connsiteX20" fmla="*/ 5197760 w 6416988"/>
              <a:gd name="connsiteY20" fmla="*/ 6102000 h 6102000"/>
              <a:gd name="connsiteX21" fmla="*/ 4427722 w 6416988"/>
              <a:gd name="connsiteY21" fmla="*/ 6102000 h 6102000"/>
              <a:gd name="connsiteX22" fmla="*/ 3786023 w 6416988"/>
              <a:gd name="connsiteY22" fmla="*/ 6102000 h 6102000"/>
              <a:gd name="connsiteX23" fmla="*/ 3272664 w 6416988"/>
              <a:gd name="connsiteY23" fmla="*/ 6102000 h 6102000"/>
              <a:gd name="connsiteX24" fmla="*/ 2630965 w 6416988"/>
              <a:gd name="connsiteY24" fmla="*/ 6102000 h 6102000"/>
              <a:gd name="connsiteX25" fmla="*/ 2181776 w 6416988"/>
              <a:gd name="connsiteY25" fmla="*/ 6102000 h 6102000"/>
              <a:gd name="connsiteX26" fmla="*/ 1732587 w 6416988"/>
              <a:gd name="connsiteY26" fmla="*/ 6102000 h 6102000"/>
              <a:gd name="connsiteX27" fmla="*/ 1090888 w 6416988"/>
              <a:gd name="connsiteY27" fmla="*/ 6102000 h 6102000"/>
              <a:gd name="connsiteX28" fmla="*/ 577529 w 6416988"/>
              <a:gd name="connsiteY28" fmla="*/ 6102000 h 6102000"/>
              <a:gd name="connsiteX29" fmla="*/ 0 w 6416988"/>
              <a:gd name="connsiteY29" fmla="*/ 6102000 h 6102000"/>
              <a:gd name="connsiteX30" fmla="*/ 0 w 6416988"/>
              <a:gd name="connsiteY30" fmla="*/ 5546040 h 6102000"/>
              <a:gd name="connsiteX31" fmla="*/ 0 w 6416988"/>
              <a:gd name="connsiteY31" fmla="*/ 5051100 h 6102000"/>
              <a:gd name="connsiteX32" fmla="*/ 0 w 6416988"/>
              <a:gd name="connsiteY32" fmla="*/ 4312080 h 6102000"/>
              <a:gd name="connsiteX33" fmla="*/ 0 w 6416988"/>
              <a:gd name="connsiteY33" fmla="*/ 3756120 h 6102000"/>
              <a:gd name="connsiteX34" fmla="*/ 0 w 6416988"/>
              <a:gd name="connsiteY34" fmla="*/ 3017100 h 6102000"/>
              <a:gd name="connsiteX35" fmla="*/ 0 w 6416988"/>
              <a:gd name="connsiteY35" fmla="*/ 2217060 h 6102000"/>
              <a:gd name="connsiteX36" fmla="*/ 0 w 6416988"/>
              <a:gd name="connsiteY36" fmla="*/ 1600080 h 6102000"/>
              <a:gd name="connsiteX37" fmla="*/ 0 w 6416988"/>
              <a:gd name="connsiteY37" fmla="*/ 800040 h 6102000"/>
              <a:gd name="connsiteX38" fmla="*/ 0 w 6416988"/>
              <a:gd name="connsiteY38" fmla="*/ 0 h 610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416988" h="6102000" extrusionOk="0">
                <a:moveTo>
                  <a:pt x="0" y="0"/>
                </a:moveTo>
                <a:cubicBezTo>
                  <a:pt x="221051" y="19553"/>
                  <a:pt x="389178" y="-11033"/>
                  <a:pt x="577529" y="0"/>
                </a:cubicBezTo>
                <a:cubicBezTo>
                  <a:pt x="765880" y="11033"/>
                  <a:pt x="900776" y="14354"/>
                  <a:pt x="1026718" y="0"/>
                </a:cubicBezTo>
                <a:cubicBezTo>
                  <a:pt x="1152660" y="-14354"/>
                  <a:pt x="1436987" y="-26024"/>
                  <a:pt x="1796757" y="0"/>
                </a:cubicBezTo>
                <a:cubicBezTo>
                  <a:pt x="2156527" y="26024"/>
                  <a:pt x="2138648" y="-23350"/>
                  <a:pt x="2374286" y="0"/>
                </a:cubicBezTo>
                <a:cubicBezTo>
                  <a:pt x="2609924" y="23350"/>
                  <a:pt x="2676407" y="27630"/>
                  <a:pt x="2951814" y="0"/>
                </a:cubicBezTo>
                <a:cubicBezTo>
                  <a:pt x="3227221" y="-27630"/>
                  <a:pt x="3533918" y="-17581"/>
                  <a:pt x="3721853" y="0"/>
                </a:cubicBezTo>
                <a:cubicBezTo>
                  <a:pt x="3909788" y="17581"/>
                  <a:pt x="4005118" y="-6980"/>
                  <a:pt x="4235212" y="0"/>
                </a:cubicBezTo>
                <a:cubicBezTo>
                  <a:pt x="4465306" y="6980"/>
                  <a:pt x="4700984" y="-30159"/>
                  <a:pt x="5005251" y="0"/>
                </a:cubicBezTo>
                <a:cubicBezTo>
                  <a:pt x="5309518" y="30159"/>
                  <a:pt x="5551209" y="32085"/>
                  <a:pt x="5775289" y="0"/>
                </a:cubicBezTo>
                <a:cubicBezTo>
                  <a:pt x="5999369" y="-32085"/>
                  <a:pt x="6275124" y="-25682"/>
                  <a:pt x="6416988" y="0"/>
                </a:cubicBezTo>
                <a:cubicBezTo>
                  <a:pt x="6440685" y="388711"/>
                  <a:pt x="6378531" y="637594"/>
                  <a:pt x="6416988" y="800040"/>
                </a:cubicBezTo>
                <a:cubicBezTo>
                  <a:pt x="6455445" y="962486"/>
                  <a:pt x="6395659" y="1316619"/>
                  <a:pt x="6416988" y="1539060"/>
                </a:cubicBezTo>
                <a:cubicBezTo>
                  <a:pt x="6438317" y="1761501"/>
                  <a:pt x="6418060" y="1828287"/>
                  <a:pt x="6416988" y="2034000"/>
                </a:cubicBezTo>
                <a:cubicBezTo>
                  <a:pt x="6415916" y="2239713"/>
                  <a:pt x="6423049" y="2448774"/>
                  <a:pt x="6416988" y="2712000"/>
                </a:cubicBezTo>
                <a:cubicBezTo>
                  <a:pt x="6410927" y="2975226"/>
                  <a:pt x="6406901" y="3142271"/>
                  <a:pt x="6416988" y="3390000"/>
                </a:cubicBezTo>
                <a:cubicBezTo>
                  <a:pt x="6427075" y="3637729"/>
                  <a:pt x="6400329" y="3869606"/>
                  <a:pt x="6416988" y="4068000"/>
                </a:cubicBezTo>
                <a:cubicBezTo>
                  <a:pt x="6433647" y="4266394"/>
                  <a:pt x="6446218" y="4543737"/>
                  <a:pt x="6416988" y="4807020"/>
                </a:cubicBezTo>
                <a:cubicBezTo>
                  <a:pt x="6387758" y="5070303"/>
                  <a:pt x="6412470" y="5724980"/>
                  <a:pt x="6416988" y="6102000"/>
                </a:cubicBezTo>
                <a:cubicBezTo>
                  <a:pt x="6191808" y="6093831"/>
                  <a:pt x="5967292" y="6121788"/>
                  <a:pt x="5711119" y="6102000"/>
                </a:cubicBezTo>
                <a:cubicBezTo>
                  <a:pt x="5454946" y="6082212"/>
                  <a:pt x="5345922" y="6120885"/>
                  <a:pt x="5197760" y="6102000"/>
                </a:cubicBezTo>
                <a:cubicBezTo>
                  <a:pt x="5049598" y="6083115"/>
                  <a:pt x="4711363" y="6078580"/>
                  <a:pt x="4427722" y="6102000"/>
                </a:cubicBezTo>
                <a:cubicBezTo>
                  <a:pt x="4144081" y="6125420"/>
                  <a:pt x="3968587" y="6093372"/>
                  <a:pt x="3786023" y="6102000"/>
                </a:cubicBezTo>
                <a:cubicBezTo>
                  <a:pt x="3603459" y="6110628"/>
                  <a:pt x="3529122" y="6116270"/>
                  <a:pt x="3272664" y="6102000"/>
                </a:cubicBezTo>
                <a:cubicBezTo>
                  <a:pt x="3016206" y="6087730"/>
                  <a:pt x="2827905" y="6093290"/>
                  <a:pt x="2630965" y="6102000"/>
                </a:cubicBezTo>
                <a:cubicBezTo>
                  <a:pt x="2434025" y="6110710"/>
                  <a:pt x="2322177" y="6113631"/>
                  <a:pt x="2181776" y="6102000"/>
                </a:cubicBezTo>
                <a:cubicBezTo>
                  <a:pt x="2041375" y="6090369"/>
                  <a:pt x="1934132" y="6124212"/>
                  <a:pt x="1732587" y="6102000"/>
                </a:cubicBezTo>
                <a:cubicBezTo>
                  <a:pt x="1531042" y="6079788"/>
                  <a:pt x="1329612" y="6126550"/>
                  <a:pt x="1090888" y="6102000"/>
                </a:cubicBezTo>
                <a:cubicBezTo>
                  <a:pt x="852164" y="6077450"/>
                  <a:pt x="757097" y="6088549"/>
                  <a:pt x="577529" y="6102000"/>
                </a:cubicBezTo>
                <a:cubicBezTo>
                  <a:pt x="397961" y="6115451"/>
                  <a:pt x="255348" y="6128030"/>
                  <a:pt x="0" y="6102000"/>
                </a:cubicBezTo>
                <a:cubicBezTo>
                  <a:pt x="11474" y="5883316"/>
                  <a:pt x="-10795" y="5772276"/>
                  <a:pt x="0" y="5546040"/>
                </a:cubicBezTo>
                <a:cubicBezTo>
                  <a:pt x="10795" y="5319804"/>
                  <a:pt x="-15042" y="5173995"/>
                  <a:pt x="0" y="5051100"/>
                </a:cubicBezTo>
                <a:cubicBezTo>
                  <a:pt x="15042" y="4928205"/>
                  <a:pt x="4873" y="4673629"/>
                  <a:pt x="0" y="4312080"/>
                </a:cubicBezTo>
                <a:cubicBezTo>
                  <a:pt x="-4873" y="3950531"/>
                  <a:pt x="4370" y="4026838"/>
                  <a:pt x="0" y="3756120"/>
                </a:cubicBezTo>
                <a:cubicBezTo>
                  <a:pt x="-4370" y="3485402"/>
                  <a:pt x="24414" y="3206511"/>
                  <a:pt x="0" y="3017100"/>
                </a:cubicBezTo>
                <a:cubicBezTo>
                  <a:pt x="-24414" y="2827689"/>
                  <a:pt x="-24541" y="2510400"/>
                  <a:pt x="0" y="2217060"/>
                </a:cubicBezTo>
                <a:cubicBezTo>
                  <a:pt x="24541" y="1923720"/>
                  <a:pt x="16822" y="1757268"/>
                  <a:pt x="0" y="1600080"/>
                </a:cubicBezTo>
                <a:cubicBezTo>
                  <a:pt x="-16822" y="1442892"/>
                  <a:pt x="19510" y="1119229"/>
                  <a:pt x="0" y="800040"/>
                </a:cubicBezTo>
                <a:cubicBezTo>
                  <a:pt x="-19510" y="480851"/>
                  <a:pt x="-35633" y="215776"/>
                  <a:pt x="0" y="0"/>
                </a:cubicBezTo>
                <a:close/>
              </a:path>
            </a:pathLst>
          </a:custGeom>
          <a:noFill/>
          <a:ln w="158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9F97F07-7BCE-40A7-9D3C-36B704B15C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5528" y="385192"/>
            <a:ext cx="8416551" cy="6102000"/>
          </a:xfrm>
          <a:custGeom>
            <a:avLst/>
            <a:gdLst>
              <a:gd name="connsiteX0" fmla="*/ 0 w 8416551"/>
              <a:gd name="connsiteY0" fmla="*/ 0 h 6102000"/>
              <a:gd name="connsiteX1" fmla="*/ 731593 w 8416551"/>
              <a:gd name="connsiteY1" fmla="*/ 0 h 6102000"/>
              <a:gd name="connsiteX2" fmla="*/ 1294854 w 8416551"/>
              <a:gd name="connsiteY2" fmla="*/ 0 h 6102000"/>
              <a:gd name="connsiteX3" fmla="*/ 1689784 w 8416551"/>
              <a:gd name="connsiteY3" fmla="*/ 0 h 6102000"/>
              <a:gd name="connsiteX4" fmla="*/ 2421377 w 8416551"/>
              <a:gd name="connsiteY4" fmla="*/ 0 h 6102000"/>
              <a:gd name="connsiteX5" fmla="*/ 2900473 w 8416551"/>
              <a:gd name="connsiteY5" fmla="*/ 0 h 6102000"/>
              <a:gd name="connsiteX6" fmla="*/ 3547900 w 8416551"/>
              <a:gd name="connsiteY6" fmla="*/ 0 h 6102000"/>
              <a:gd name="connsiteX7" fmla="*/ 4363658 w 8416551"/>
              <a:gd name="connsiteY7" fmla="*/ 0 h 6102000"/>
              <a:gd name="connsiteX8" fmla="*/ 4842754 w 8416551"/>
              <a:gd name="connsiteY8" fmla="*/ 0 h 6102000"/>
              <a:gd name="connsiteX9" fmla="*/ 5490181 w 8416551"/>
              <a:gd name="connsiteY9" fmla="*/ 0 h 6102000"/>
              <a:gd name="connsiteX10" fmla="*/ 6221773 w 8416551"/>
              <a:gd name="connsiteY10" fmla="*/ 0 h 6102000"/>
              <a:gd name="connsiteX11" fmla="*/ 6785035 w 8416551"/>
              <a:gd name="connsiteY11" fmla="*/ 0 h 6102000"/>
              <a:gd name="connsiteX12" fmla="*/ 7432462 w 8416551"/>
              <a:gd name="connsiteY12" fmla="*/ 0 h 6102000"/>
              <a:gd name="connsiteX13" fmla="*/ 8416551 w 8416551"/>
              <a:gd name="connsiteY13" fmla="*/ 0 h 6102000"/>
              <a:gd name="connsiteX14" fmla="*/ 8416551 w 8416551"/>
              <a:gd name="connsiteY14" fmla="*/ 616980 h 6102000"/>
              <a:gd name="connsiteX15" fmla="*/ 8416551 w 8416551"/>
              <a:gd name="connsiteY15" fmla="*/ 1417020 h 6102000"/>
              <a:gd name="connsiteX16" fmla="*/ 8416551 w 8416551"/>
              <a:gd name="connsiteY16" fmla="*/ 2217060 h 6102000"/>
              <a:gd name="connsiteX17" fmla="*/ 8416551 w 8416551"/>
              <a:gd name="connsiteY17" fmla="*/ 2895060 h 6102000"/>
              <a:gd name="connsiteX18" fmla="*/ 8416551 w 8416551"/>
              <a:gd name="connsiteY18" fmla="*/ 3390000 h 6102000"/>
              <a:gd name="connsiteX19" fmla="*/ 8416551 w 8416551"/>
              <a:gd name="connsiteY19" fmla="*/ 4068000 h 6102000"/>
              <a:gd name="connsiteX20" fmla="*/ 8416551 w 8416551"/>
              <a:gd name="connsiteY20" fmla="*/ 4684980 h 6102000"/>
              <a:gd name="connsiteX21" fmla="*/ 8416551 w 8416551"/>
              <a:gd name="connsiteY21" fmla="*/ 5485020 h 6102000"/>
              <a:gd name="connsiteX22" fmla="*/ 8416551 w 8416551"/>
              <a:gd name="connsiteY22" fmla="*/ 6102000 h 6102000"/>
              <a:gd name="connsiteX23" fmla="*/ 7684958 w 8416551"/>
              <a:gd name="connsiteY23" fmla="*/ 6102000 h 6102000"/>
              <a:gd name="connsiteX24" fmla="*/ 7290028 w 8416551"/>
              <a:gd name="connsiteY24" fmla="*/ 6102000 h 6102000"/>
              <a:gd name="connsiteX25" fmla="*/ 6810932 w 8416551"/>
              <a:gd name="connsiteY25" fmla="*/ 6102000 h 6102000"/>
              <a:gd name="connsiteX26" fmla="*/ 6079340 w 8416551"/>
              <a:gd name="connsiteY26" fmla="*/ 6102000 h 6102000"/>
              <a:gd name="connsiteX27" fmla="*/ 5347747 w 8416551"/>
              <a:gd name="connsiteY27" fmla="*/ 6102000 h 6102000"/>
              <a:gd name="connsiteX28" fmla="*/ 4700320 w 8416551"/>
              <a:gd name="connsiteY28" fmla="*/ 6102000 h 6102000"/>
              <a:gd name="connsiteX29" fmla="*/ 4052893 w 8416551"/>
              <a:gd name="connsiteY29" fmla="*/ 6102000 h 6102000"/>
              <a:gd name="connsiteX30" fmla="*/ 3405466 w 8416551"/>
              <a:gd name="connsiteY30" fmla="*/ 6102000 h 6102000"/>
              <a:gd name="connsiteX31" fmla="*/ 2758039 w 8416551"/>
              <a:gd name="connsiteY31" fmla="*/ 6102000 h 6102000"/>
              <a:gd name="connsiteX32" fmla="*/ 2278943 w 8416551"/>
              <a:gd name="connsiteY32" fmla="*/ 6102000 h 6102000"/>
              <a:gd name="connsiteX33" fmla="*/ 1715682 w 8416551"/>
              <a:gd name="connsiteY33" fmla="*/ 6102000 h 6102000"/>
              <a:gd name="connsiteX34" fmla="*/ 1152420 w 8416551"/>
              <a:gd name="connsiteY34" fmla="*/ 6102000 h 6102000"/>
              <a:gd name="connsiteX35" fmla="*/ 0 w 8416551"/>
              <a:gd name="connsiteY35" fmla="*/ 6102000 h 6102000"/>
              <a:gd name="connsiteX36" fmla="*/ 0 w 8416551"/>
              <a:gd name="connsiteY36" fmla="*/ 5485020 h 6102000"/>
              <a:gd name="connsiteX37" fmla="*/ 0 w 8416551"/>
              <a:gd name="connsiteY37" fmla="*/ 4990080 h 6102000"/>
              <a:gd name="connsiteX38" fmla="*/ 0 w 8416551"/>
              <a:gd name="connsiteY38" fmla="*/ 4312080 h 6102000"/>
              <a:gd name="connsiteX39" fmla="*/ 0 w 8416551"/>
              <a:gd name="connsiteY39" fmla="*/ 3634080 h 6102000"/>
              <a:gd name="connsiteX40" fmla="*/ 0 w 8416551"/>
              <a:gd name="connsiteY40" fmla="*/ 3139140 h 6102000"/>
              <a:gd name="connsiteX41" fmla="*/ 0 w 8416551"/>
              <a:gd name="connsiteY41" fmla="*/ 2339100 h 6102000"/>
              <a:gd name="connsiteX42" fmla="*/ 0 w 8416551"/>
              <a:gd name="connsiteY42" fmla="*/ 1844160 h 6102000"/>
              <a:gd name="connsiteX43" fmla="*/ 0 w 8416551"/>
              <a:gd name="connsiteY43" fmla="*/ 1105140 h 6102000"/>
              <a:gd name="connsiteX44" fmla="*/ 0 w 8416551"/>
              <a:gd name="connsiteY44" fmla="*/ 0 h 610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8416551" h="6102000" fill="none" extrusionOk="0">
                <a:moveTo>
                  <a:pt x="0" y="0"/>
                </a:moveTo>
                <a:cubicBezTo>
                  <a:pt x="208612" y="31603"/>
                  <a:pt x="514538" y="-2297"/>
                  <a:pt x="731593" y="0"/>
                </a:cubicBezTo>
                <a:cubicBezTo>
                  <a:pt x="948648" y="2297"/>
                  <a:pt x="1097766" y="-24505"/>
                  <a:pt x="1294854" y="0"/>
                </a:cubicBezTo>
                <a:cubicBezTo>
                  <a:pt x="1491942" y="24505"/>
                  <a:pt x="1577352" y="-15124"/>
                  <a:pt x="1689784" y="0"/>
                </a:cubicBezTo>
                <a:cubicBezTo>
                  <a:pt x="1802216" y="15124"/>
                  <a:pt x="2143886" y="-28189"/>
                  <a:pt x="2421377" y="0"/>
                </a:cubicBezTo>
                <a:cubicBezTo>
                  <a:pt x="2698868" y="28189"/>
                  <a:pt x="2767264" y="-7951"/>
                  <a:pt x="2900473" y="0"/>
                </a:cubicBezTo>
                <a:cubicBezTo>
                  <a:pt x="3033682" y="7951"/>
                  <a:pt x="3265018" y="18996"/>
                  <a:pt x="3547900" y="0"/>
                </a:cubicBezTo>
                <a:cubicBezTo>
                  <a:pt x="3830782" y="-18996"/>
                  <a:pt x="4182552" y="-13455"/>
                  <a:pt x="4363658" y="0"/>
                </a:cubicBezTo>
                <a:cubicBezTo>
                  <a:pt x="4544764" y="13455"/>
                  <a:pt x="4620538" y="-20278"/>
                  <a:pt x="4842754" y="0"/>
                </a:cubicBezTo>
                <a:cubicBezTo>
                  <a:pt x="5064970" y="20278"/>
                  <a:pt x="5313734" y="16483"/>
                  <a:pt x="5490181" y="0"/>
                </a:cubicBezTo>
                <a:cubicBezTo>
                  <a:pt x="5666628" y="-16483"/>
                  <a:pt x="5942079" y="25362"/>
                  <a:pt x="6221773" y="0"/>
                </a:cubicBezTo>
                <a:cubicBezTo>
                  <a:pt x="6501467" y="-25362"/>
                  <a:pt x="6670822" y="15119"/>
                  <a:pt x="6785035" y="0"/>
                </a:cubicBezTo>
                <a:cubicBezTo>
                  <a:pt x="6899248" y="-15119"/>
                  <a:pt x="7145634" y="20303"/>
                  <a:pt x="7432462" y="0"/>
                </a:cubicBezTo>
                <a:cubicBezTo>
                  <a:pt x="7719290" y="-20303"/>
                  <a:pt x="8070366" y="-25761"/>
                  <a:pt x="8416551" y="0"/>
                </a:cubicBezTo>
                <a:cubicBezTo>
                  <a:pt x="8426120" y="263979"/>
                  <a:pt x="8420818" y="344481"/>
                  <a:pt x="8416551" y="616980"/>
                </a:cubicBezTo>
                <a:cubicBezTo>
                  <a:pt x="8412284" y="889479"/>
                  <a:pt x="8409049" y="1123796"/>
                  <a:pt x="8416551" y="1417020"/>
                </a:cubicBezTo>
                <a:cubicBezTo>
                  <a:pt x="8424053" y="1710244"/>
                  <a:pt x="8432070" y="1961154"/>
                  <a:pt x="8416551" y="2217060"/>
                </a:cubicBezTo>
                <a:cubicBezTo>
                  <a:pt x="8401032" y="2472966"/>
                  <a:pt x="8426202" y="2677668"/>
                  <a:pt x="8416551" y="2895060"/>
                </a:cubicBezTo>
                <a:cubicBezTo>
                  <a:pt x="8406900" y="3112452"/>
                  <a:pt x="8425175" y="3234839"/>
                  <a:pt x="8416551" y="3390000"/>
                </a:cubicBezTo>
                <a:cubicBezTo>
                  <a:pt x="8407927" y="3545161"/>
                  <a:pt x="8383402" y="3839965"/>
                  <a:pt x="8416551" y="4068000"/>
                </a:cubicBezTo>
                <a:cubicBezTo>
                  <a:pt x="8449700" y="4296035"/>
                  <a:pt x="8395661" y="4483045"/>
                  <a:pt x="8416551" y="4684980"/>
                </a:cubicBezTo>
                <a:cubicBezTo>
                  <a:pt x="8437441" y="4886915"/>
                  <a:pt x="8406179" y="5226637"/>
                  <a:pt x="8416551" y="5485020"/>
                </a:cubicBezTo>
                <a:cubicBezTo>
                  <a:pt x="8426923" y="5743403"/>
                  <a:pt x="8440563" y="5961957"/>
                  <a:pt x="8416551" y="6102000"/>
                </a:cubicBezTo>
                <a:cubicBezTo>
                  <a:pt x="8266224" y="6089865"/>
                  <a:pt x="7901924" y="6133088"/>
                  <a:pt x="7684958" y="6102000"/>
                </a:cubicBezTo>
                <a:cubicBezTo>
                  <a:pt x="7467992" y="6070912"/>
                  <a:pt x="7421948" y="6110918"/>
                  <a:pt x="7290028" y="6102000"/>
                </a:cubicBezTo>
                <a:cubicBezTo>
                  <a:pt x="7158108" y="6093083"/>
                  <a:pt x="7012442" y="6093522"/>
                  <a:pt x="6810932" y="6102000"/>
                </a:cubicBezTo>
                <a:cubicBezTo>
                  <a:pt x="6609422" y="6110478"/>
                  <a:pt x="6365389" y="6072329"/>
                  <a:pt x="6079340" y="6102000"/>
                </a:cubicBezTo>
                <a:cubicBezTo>
                  <a:pt x="5793291" y="6131671"/>
                  <a:pt x="5677150" y="6107305"/>
                  <a:pt x="5347747" y="6102000"/>
                </a:cubicBezTo>
                <a:cubicBezTo>
                  <a:pt x="5018344" y="6096695"/>
                  <a:pt x="4877864" y="6106103"/>
                  <a:pt x="4700320" y="6102000"/>
                </a:cubicBezTo>
                <a:cubicBezTo>
                  <a:pt x="4522776" y="6097897"/>
                  <a:pt x="4240655" y="6079303"/>
                  <a:pt x="4052893" y="6102000"/>
                </a:cubicBezTo>
                <a:cubicBezTo>
                  <a:pt x="3865131" y="6124697"/>
                  <a:pt x="3665077" y="6082896"/>
                  <a:pt x="3405466" y="6102000"/>
                </a:cubicBezTo>
                <a:cubicBezTo>
                  <a:pt x="3145855" y="6121104"/>
                  <a:pt x="2986619" y="6116491"/>
                  <a:pt x="2758039" y="6102000"/>
                </a:cubicBezTo>
                <a:cubicBezTo>
                  <a:pt x="2529459" y="6087509"/>
                  <a:pt x="2480622" y="6093275"/>
                  <a:pt x="2278943" y="6102000"/>
                </a:cubicBezTo>
                <a:cubicBezTo>
                  <a:pt x="2077264" y="6110725"/>
                  <a:pt x="1836836" y="6129370"/>
                  <a:pt x="1715682" y="6102000"/>
                </a:cubicBezTo>
                <a:cubicBezTo>
                  <a:pt x="1594528" y="6074630"/>
                  <a:pt x="1360689" y="6118793"/>
                  <a:pt x="1152420" y="6102000"/>
                </a:cubicBezTo>
                <a:cubicBezTo>
                  <a:pt x="944151" y="6085207"/>
                  <a:pt x="491938" y="6058664"/>
                  <a:pt x="0" y="6102000"/>
                </a:cubicBezTo>
                <a:cubicBezTo>
                  <a:pt x="26536" y="5819019"/>
                  <a:pt x="-1585" y="5720612"/>
                  <a:pt x="0" y="5485020"/>
                </a:cubicBezTo>
                <a:cubicBezTo>
                  <a:pt x="1585" y="5249428"/>
                  <a:pt x="5168" y="5161789"/>
                  <a:pt x="0" y="4990080"/>
                </a:cubicBezTo>
                <a:cubicBezTo>
                  <a:pt x="-5168" y="4818371"/>
                  <a:pt x="11770" y="4605863"/>
                  <a:pt x="0" y="4312080"/>
                </a:cubicBezTo>
                <a:cubicBezTo>
                  <a:pt x="-11770" y="4018297"/>
                  <a:pt x="-23382" y="3853119"/>
                  <a:pt x="0" y="3634080"/>
                </a:cubicBezTo>
                <a:cubicBezTo>
                  <a:pt x="23382" y="3415041"/>
                  <a:pt x="3264" y="3349562"/>
                  <a:pt x="0" y="3139140"/>
                </a:cubicBezTo>
                <a:cubicBezTo>
                  <a:pt x="-3264" y="2928718"/>
                  <a:pt x="31220" y="2723506"/>
                  <a:pt x="0" y="2339100"/>
                </a:cubicBezTo>
                <a:cubicBezTo>
                  <a:pt x="-31220" y="1954694"/>
                  <a:pt x="-20326" y="1948101"/>
                  <a:pt x="0" y="1844160"/>
                </a:cubicBezTo>
                <a:cubicBezTo>
                  <a:pt x="20326" y="1740219"/>
                  <a:pt x="-11426" y="1350731"/>
                  <a:pt x="0" y="1105140"/>
                </a:cubicBezTo>
                <a:cubicBezTo>
                  <a:pt x="11426" y="859549"/>
                  <a:pt x="38113" y="351343"/>
                  <a:pt x="0" y="0"/>
                </a:cubicBezTo>
                <a:close/>
              </a:path>
              <a:path w="8416551" h="6102000" stroke="0" extrusionOk="0">
                <a:moveTo>
                  <a:pt x="0" y="0"/>
                </a:moveTo>
                <a:cubicBezTo>
                  <a:pt x="178076" y="-12995"/>
                  <a:pt x="280722" y="4579"/>
                  <a:pt x="394930" y="0"/>
                </a:cubicBezTo>
                <a:cubicBezTo>
                  <a:pt x="509138" y="-4579"/>
                  <a:pt x="879749" y="-32647"/>
                  <a:pt x="1126523" y="0"/>
                </a:cubicBezTo>
                <a:cubicBezTo>
                  <a:pt x="1373297" y="32647"/>
                  <a:pt x="1333947" y="-8061"/>
                  <a:pt x="1521453" y="0"/>
                </a:cubicBezTo>
                <a:cubicBezTo>
                  <a:pt x="1708959" y="8061"/>
                  <a:pt x="1830679" y="7558"/>
                  <a:pt x="2000549" y="0"/>
                </a:cubicBezTo>
                <a:cubicBezTo>
                  <a:pt x="2170419" y="-7558"/>
                  <a:pt x="2270101" y="-15742"/>
                  <a:pt x="2479645" y="0"/>
                </a:cubicBezTo>
                <a:cubicBezTo>
                  <a:pt x="2689189" y="15742"/>
                  <a:pt x="2841113" y="21004"/>
                  <a:pt x="3127072" y="0"/>
                </a:cubicBezTo>
                <a:cubicBezTo>
                  <a:pt x="3413031" y="-21004"/>
                  <a:pt x="3653456" y="33908"/>
                  <a:pt x="3942830" y="0"/>
                </a:cubicBezTo>
                <a:cubicBezTo>
                  <a:pt x="4232204" y="-33908"/>
                  <a:pt x="4143563" y="11465"/>
                  <a:pt x="4337761" y="0"/>
                </a:cubicBezTo>
                <a:cubicBezTo>
                  <a:pt x="4531959" y="-11465"/>
                  <a:pt x="4858226" y="8638"/>
                  <a:pt x="5069353" y="0"/>
                </a:cubicBezTo>
                <a:cubicBezTo>
                  <a:pt x="5280480" y="-8638"/>
                  <a:pt x="5457531" y="-2740"/>
                  <a:pt x="5632615" y="0"/>
                </a:cubicBezTo>
                <a:cubicBezTo>
                  <a:pt x="5807699" y="2740"/>
                  <a:pt x="6032835" y="13221"/>
                  <a:pt x="6195876" y="0"/>
                </a:cubicBezTo>
                <a:cubicBezTo>
                  <a:pt x="6358917" y="-13221"/>
                  <a:pt x="6465778" y="20187"/>
                  <a:pt x="6674972" y="0"/>
                </a:cubicBezTo>
                <a:cubicBezTo>
                  <a:pt x="6884166" y="-20187"/>
                  <a:pt x="7151641" y="949"/>
                  <a:pt x="7322399" y="0"/>
                </a:cubicBezTo>
                <a:cubicBezTo>
                  <a:pt x="7493157" y="-949"/>
                  <a:pt x="7612444" y="12663"/>
                  <a:pt x="7717330" y="0"/>
                </a:cubicBezTo>
                <a:cubicBezTo>
                  <a:pt x="7822216" y="-12663"/>
                  <a:pt x="8115337" y="25418"/>
                  <a:pt x="8416551" y="0"/>
                </a:cubicBezTo>
                <a:cubicBezTo>
                  <a:pt x="8436168" y="111524"/>
                  <a:pt x="8436034" y="321619"/>
                  <a:pt x="8416551" y="555960"/>
                </a:cubicBezTo>
                <a:cubicBezTo>
                  <a:pt x="8397068" y="790301"/>
                  <a:pt x="8449787" y="981064"/>
                  <a:pt x="8416551" y="1233960"/>
                </a:cubicBezTo>
                <a:cubicBezTo>
                  <a:pt x="8383315" y="1486856"/>
                  <a:pt x="8422074" y="1623251"/>
                  <a:pt x="8416551" y="1789920"/>
                </a:cubicBezTo>
                <a:cubicBezTo>
                  <a:pt x="8411028" y="1956589"/>
                  <a:pt x="8411707" y="2225323"/>
                  <a:pt x="8416551" y="2467920"/>
                </a:cubicBezTo>
                <a:cubicBezTo>
                  <a:pt x="8421395" y="2710517"/>
                  <a:pt x="8395893" y="2851770"/>
                  <a:pt x="8416551" y="2962860"/>
                </a:cubicBezTo>
                <a:cubicBezTo>
                  <a:pt x="8437209" y="3073950"/>
                  <a:pt x="8439876" y="3414902"/>
                  <a:pt x="8416551" y="3579840"/>
                </a:cubicBezTo>
                <a:cubicBezTo>
                  <a:pt x="8393226" y="3744778"/>
                  <a:pt x="8403506" y="4004281"/>
                  <a:pt x="8416551" y="4318860"/>
                </a:cubicBezTo>
                <a:cubicBezTo>
                  <a:pt x="8429596" y="4633439"/>
                  <a:pt x="8414845" y="4603513"/>
                  <a:pt x="8416551" y="4874820"/>
                </a:cubicBezTo>
                <a:cubicBezTo>
                  <a:pt x="8418257" y="5146127"/>
                  <a:pt x="8397223" y="5273134"/>
                  <a:pt x="8416551" y="5430780"/>
                </a:cubicBezTo>
                <a:cubicBezTo>
                  <a:pt x="8435879" y="5588426"/>
                  <a:pt x="8437591" y="5778602"/>
                  <a:pt x="8416551" y="6102000"/>
                </a:cubicBezTo>
                <a:cubicBezTo>
                  <a:pt x="8009730" y="6063587"/>
                  <a:pt x="7812807" y="6065428"/>
                  <a:pt x="7600793" y="6102000"/>
                </a:cubicBezTo>
                <a:cubicBezTo>
                  <a:pt x="7388779" y="6138572"/>
                  <a:pt x="7359559" y="6108752"/>
                  <a:pt x="7121697" y="6102000"/>
                </a:cubicBezTo>
                <a:cubicBezTo>
                  <a:pt x="6883835" y="6095248"/>
                  <a:pt x="6571919" y="6126242"/>
                  <a:pt x="6305939" y="6102000"/>
                </a:cubicBezTo>
                <a:cubicBezTo>
                  <a:pt x="6039959" y="6077758"/>
                  <a:pt x="5971409" y="6096072"/>
                  <a:pt x="5826843" y="6102000"/>
                </a:cubicBezTo>
                <a:cubicBezTo>
                  <a:pt x="5682277" y="6107928"/>
                  <a:pt x="5340562" y="6109568"/>
                  <a:pt x="5095250" y="6102000"/>
                </a:cubicBezTo>
                <a:cubicBezTo>
                  <a:pt x="4849938" y="6094432"/>
                  <a:pt x="4890059" y="6098384"/>
                  <a:pt x="4700320" y="6102000"/>
                </a:cubicBezTo>
                <a:cubicBezTo>
                  <a:pt x="4510581" y="6105617"/>
                  <a:pt x="4293255" y="6083046"/>
                  <a:pt x="4137059" y="6102000"/>
                </a:cubicBezTo>
                <a:cubicBezTo>
                  <a:pt x="3980863" y="6120954"/>
                  <a:pt x="3741235" y="6070753"/>
                  <a:pt x="3405466" y="6102000"/>
                </a:cubicBezTo>
                <a:cubicBezTo>
                  <a:pt x="3069697" y="6133247"/>
                  <a:pt x="2932163" y="6066355"/>
                  <a:pt x="2589708" y="6102000"/>
                </a:cubicBezTo>
                <a:cubicBezTo>
                  <a:pt x="2247253" y="6137645"/>
                  <a:pt x="2184718" y="6077212"/>
                  <a:pt x="1942281" y="6102000"/>
                </a:cubicBezTo>
                <a:cubicBezTo>
                  <a:pt x="1699844" y="6126788"/>
                  <a:pt x="1601693" y="6120884"/>
                  <a:pt x="1463185" y="6102000"/>
                </a:cubicBezTo>
                <a:cubicBezTo>
                  <a:pt x="1324677" y="6083116"/>
                  <a:pt x="1002748" y="6107208"/>
                  <a:pt x="815758" y="6102000"/>
                </a:cubicBezTo>
                <a:cubicBezTo>
                  <a:pt x="628768" y="6096792"/>
                  <a:pt x="333565" y="6074353"/>
                  <a:pt x="0" y="6102000"/>
                </a:cubicBezTo>
                <a:cubicBezTo>
                  <a:pt x="20970" y="5919329"/>
                  <a:pt x="-37553" y="5600738"/>
                  <a:pt x="0" y="5301960"/>
                </a:cubicBezTo>
                <a:cubicBezTo>
                  <a:pt x="37553" y="5003182"/>
                  <a:pt x="-30035" y="4852439"/>
                  <a:pt x="0" y="4684980"/>
                </a:cubicBezTo>
                <a:cubicBezTo>
                  <a:pt x="30035" y="4517521"/>
                  <a:pt x="-1999" y="4298615"/>
                  <a:pt x="0" y="4129020"/>
                </a:cubicBezTo>
                <a:cubicBezTo>
                  <a:pt x="1999" y="3959425"/>
                  <a:pt x="-15937" y="3610343"/>
                  <a:pt x="0" y="3451020"/>
                </a:cubicBezTo>
                <a:cubicBezTo>
                  <a:pt x="15937" y="3291697"/>
                  <a:pt x="23020" y="3141229"/>
                  <a:pt x="0" y="2956080"/>
                </a:cubicBezTo>
                <a:cubicBezTo>
                  <a:pt x="-23020" y="2770931"/>
                  <a:pt x="30233" y="2356438"/>
                  <a:pt x="0" y="2156040"/>
                </a:cubicBezTo>
                <a:cubicBezTo>
                  <a:pt x="-30233" y="1955642"/>
                  <a:pt x="36205" y="1684275"/>
                  <a:pt x="0" y="1356000"/>
                </a:cubicBezTo>
                <a:cubicBezTo>
                  <a:pt x="-36205" y="1027725"/>
                  <a:pt x="-13090" y="1070240"/>
                  <a:pt x="0" y="861060"/>
                </a:cubicBezTo>
                <a:cubicBezTo>
                  <a:pt x="13090" y="651880"/>
                  <a:pt x="4120" y="383317"/>
                  <a:pt x="0" y="0"/>
                </a:cubicBezTo>
                <a:close/>
              </a:path>
            </a:pathLst>
          </a:custGeom>
          <a:ln w="158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409573027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7" name="내용 개체 틀 3">
            <a:extLst>
              <a:ext uri="{FF2B5EF4-FFF2-40B4-BE49-F238E27FC236}">
                <a16:creationId xmlns:a16="http://schemas.microsoft.com/office/drawing/2014/main" id="{373CFA0D-7C34-4BF2-A5E3-C33D2C36E94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38"/>
          <a:stretch/>
        </p:blipFill>
        <p:spPr>
          <a:xfrm>
            <a:off x="377166" y="384819"/>
            <a:ext cx="7385721" cy="6102000"/>
          </a:xfrm>
          <a:custGeom>
            <a:avLst/>
            <a:gdLst>
              <a:gd name="connsiteX0" fmla="*/ 0 w 7385721"/>
              <a:gd name="connsiteY0" fmla="*/ 0 h 6102000"/>
              <a:gd name="connsiteX1" fmla="*/ 449858 w 7385721"/>
              <a:gd name="connsiteY1" fmla="*/ 0 h 6102000"/>
              <a:gd name="connsiteX2" fmla="*/ 1269001 w 7385721"/>
              <a:gd name="connsiteY2" fmla="*/ 0 h 6102000"/>
              <a:gd name="connsiteX3" fmla="*/ 1940430 w 7385721"/>
              <a:gd name="connsiteY3" fmla="*/ 0 h 6102000"/>
              <a:gd name="connsiteX4" fmla="*/ 2390288 w 7385721"/>
              <a:gd name="connsiteY4" fmla="*/ 0 h 6102000"/>
              <a:gd name="connsiteX5" fmla="*/ 3061717 w 7385721"/>
              <a:gd name="connsiteY5" fmla="*/ 0 h 6102000"/>
              <a:gd name="connsiteX6" fmla="*/ 3880861 w 7385721"/>
              <a:gd name="connsiteY6" fmla="*/ 0 h 6102000"/>
              <a:gd name="connsiteX7" fmla="*/ 4478433 w 7385721"/>
              <a:gd name="connsiteY7" fmla="*/ 0 h 6102000"/>
              <a:gd name="connsiteX8" fmla="*/ 5076005 w 7385721"/>
              <a:gd name="connsiteY8" fmla="*/ 0 h 6102000"/>
              <a:gd name="connsiteX9" fmla="*/ 5747434 w 7385721"/>
              <a:gd name="connsiteY9" fmla="*/ 0 h 6102000"/>
              <a:gd name="connsiteX10" fmla="*/ 6492720 w 7385721"/>
              <a:gd name="connsiteY10" fmla="*/ 0 h 6102000"/>
              <a:gd name="connsiteX11" fmla="*/ 7385721 w 7385721"/>
              <a:gd name="connsiteY11" fmla="*/ 0 h 6102000"/>
              <a:gd name="connsiteX12" fmla="*/ 7385721 w 7385721"/>
              <a:gd name="connsiteY12" fmla="*/ 739020 h 6102000"/>
              <a:gd name="connsiteX13" fmla="*/ 7385721 w 7385721"/>
              <a:gd name="connsiteY13" fmla="*/ 1356000 h 6102000"/>
              <a:gd name="connsiteX14" fmla="*/ 7385721 w 7385721"/>
              <a:gd name="connsiteY14" fmla="*/ 1911960 h 6102000"/>
              <a:gd name="connsiteX15" fmla="*/ 7385721 w 7385721"/>
              <a:gd name="connsiteY15" fmla="*/ 2589960 h 6102000"/>
              <a:gd name="connsiteX16" fmla="*/ 7385721 w 7385721"/>
              <a:gd name="connsiteY16" fmla="*/ 3328980 h 6102000"/>
              <a:gd name="connsiteX17" fmla="*/ 7385721 w 7385721"/>
              <a:gd name="connsiteY17" fmla="*/ 4129020 h 6102000"/>
              <a:gd name="connsiteX18" fmla="*/ 7385721 w 7385721"/>
              <a:gd name="connsiteY18" fmla="*/ 4868040 h 6102000"/>
              <a:gd name="connsiteX19" fmla="*/ 7385721 w 7385721"/>
              <a:gd name="connsiteY19" fmla="*/ 6102000 h 6102000"/>
              <a:gd name="connsiteX20" fmla="*/ 6640435 w 7385721"/>
              <a:gd name="connsiteY20" fmla="*/ 6102000 h 6102000"/>
              <a:gd name="connsiteX21" fmla="*/ 6042863 w 7385721"/>
              <a:gd name="connsiteY21" fmla="*/ 6102000 h 6102000"/>
              <a:gd name="connsiteX22" fmla="*/ 5445291 w 7385721"/>
              <a:gd name="connsiteY22" fmla="*/ 6102000 h 6102000"/>
              <a:gd name="connsiteX23" fmla="*/ 4700004 w 7385721"/>
              <a:gd name="connsiteY23" fmla="*/ 6102000 h 6102000"/>
              <a:gd name="connsiteX24" fmla="*/ 4028575 w 7385721"/>
              <a:gd name="connsiteY24" fmla="*/ 6102000 h 6102000"/>
              <a:gd name="connsiteX25" fmla="*/ 3578718 w 7385721"/>
              <a:gd name="connsiteY25" fmla="*/ 6102000 h 6102000"/>
              <a:gd name="connsiteX26" fmla="*/ 2981146 w 7385721"/>
              <a:gd name="connsiteY26" fmla="*/ 6102000 h 6102000"/>
              <a:gd name="connsiteX27" fmla="*/ 2235859 w 7385721"/>
              <a:gd name="connsiteY27" fmla="*/ 6102000 h 6102000"/>
              <a:gd name="connsiteX28" fmla="*/ 1712144 w 7385721"/>
              <a:gd name="connsiteY28" fmla="*/ 6102000 h 6102000"/>
              <a:gd name="connsiteX29" fmla="*/ 893001 w 7385721"/>
              <a:gd name="connsiteY29" fmla="*/ 6102000 h 6102000"/>
              <a:gd name="connsiteX30" fmla="*/ 0 w 7385721"/>
              <a:gd name="connsiteY30" fmla="*/ 6102000 h 6102000"/>
              <a:gd name="connsiteX31" fmla="*/ 0 w 7385721"/>
              <a:gd name="connsiteY31" fmla="*/ 5424000 h 6102000"/>
              <a:gd name="connsiteX32" fmla="*/ 0 w 7385721"/>
              <a:gd name="connsiteY32" fmla="*/ 4929060 h 6102000"/>
              <a:gd name="connsiteX33" fmla="*/ 0 w 7385721"/>
              <a:gd name="connsiteY33" fmla="*/ 4251060 h 6102000"/>
              <a:gd name="connsiteX34" fmla="*/ 0 w 7385721"/>
              <a:gd name="connsiteY34" fmla="*/ 3695100 h 6102000"/>
              <a:gd name="connsiteX35" fmla="*/ 0 w 7385721"/>
              <a:gd name="connsiteY35" fmla="*/ 3139140 h 6102000"/>
              <a:gd name="connsiteX36" fmla="*/ 0 w 7385721"/>
              <a:gd name="connsiteY36" fmla="*/ 2583180 h 6102000"/>
              <a:gd name="connsiteX37" fmla="*/ 0 w 7385721"/>
              <a:gd name="connsiteY37" fmla="*/ 2027220 h 6102000"/>
              <a:gd name="connsiteX38" fmla="*/ 0 w 7385721"/>
              <a:gd name="connsiteY38" fmla="*/ 1410240 h 6102000"/>
              <a:gd name="connsiteX39" fmla="*/ 0 w 7385721"/>
              <a:gd name="connsiteY39" fmla="*/ 854280 h 6102000"/>
              <a:gd name="connsiteX40" fmla="*/ 0 w 7385721"/>
              <a:gd name="connsiteY40" fmla="*/ 0 h 610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7385721" h="6102000" fill="none" extrusionOk="0">
                <a:moveTo>
                  <a:pt x="0" y="0"/>
                </a:moveTo>
                <a:cubicBezTo>
                  <a:pt x="178391" y="6201"/>
                  <a:pt x="259591" y="-21258"/>
                  <a:pt x="449858" y="0"/>
                </a:cubicBezTo>
                <a:cubicBezTo>
                  <a:pt x="640125" y="21258"/>
                  <a:pt x="978820" y="-10246"/>
                  <a:pt x="1269001" y="0"/>
                </a:cubicBezTo>
                <a:cubicBezTo>
                  <a:pt x="1559182" y="10246"/>
                  <a:pt x="1683276" y="-29672"/>
                  <a:pt x="1940430" y="0"/>
                </a:cubicBezTo>
                <a:cubicBezTo>
                  <a:pt x="2197584" y="29672"/>
                  <a:pt x="2287636" y="18536"/>
                  <a:pt x="2390288" y="0"/>
                </a:cubicBezTo>
                <a:cubicBezTo>
                  <a:pt x="2492940" y="-18536"/>
                  <a:pt x="2760718" y="-32346"/>
                  <a:pt x="3061717" y="0"/>
                </a:cubicBezTo>
                <a:cubicBezTo>
                  <a:pt x="3362716" y="32346"/>
                  <a:pt x="3639349" y="-12224"/>
                  <a:pt x="3880861" y="0"/>
                </a:cubicBezTo>
                <a:cubicBezTo>
                  <a:pt x="4122373" y="12224"/>
                  <a:pt x="4286038" y="-9922"/>
                  <a:pt x="4478433" y="0"/>
                </a:cubicBezTo>
                <a:cubicBezTo>
                  <a:pt x="4670828" y="9922"/>
                  <a:pt x="4927693" y="11528"/>
                  <a:pt x="5076005" y="0"/>
                </a:cubicBezTo>
                <a:cubicBezTo>
                  <a:pt x="5224317" y="-11528"/>
                  <a:pt x="5577715" y="-540"/>
                  <a:pt x="5747434" y="0"/>
                </a:cubicBezTo>
                <a:cubicBezTo>
                  <a:pt x="5917153" y="540"/>
                  <a:pt x="6333281" y="23921"/>
                  <a:pt x="6492720" y="0"/>
                </a:cubicBezTo>
                <a:cubicBezTo>
                  <a:pt x="6652159" y="-23921"/>
                  <a:pt x="7127914" y="2806"/>
                  <a:pt x="7385721" y="0"/>
                </a:cubicBezTo>
                <a:cubicBezTo>
                  <a:pt x="7406107" y="329277"/>
                  <a:pt x="7415870" y="584569"/>
                  <a:pt x="7385721" y="739020"/>
                </a:cubicBezTo>
                <a:cubicBezTo>
                  <a:pt x="7355572" y="893471"/>
                  <a:pt x="7389794" y="1051172"/>
                  <a:pt x="7385721" y="1356000"/>
                </a:cubicBezTo>
                <a:cubicBezTo>
                  <a:pt x="7381648" y="1660828"/>
                  <a:pt x="7392446" y="1788541"/>
                  <a:pt x="7385721" y="1911960"/>
                </a:cubicBezTo>
                <a:cubicBezTo>
                  <a:pt x="7378996" y="2035379"/>
                  <a:pt x="7404544" y="2440012"/>
                  <a:pt x="7385721" y="2589960"/>
                </a:cubicBezTo>
                <a:cubicBezTo>
                  <a:pt x="7366898" y="2739908"/>
                  <a:pt x="7368705" y="3165265"/>
                  <a:pt x="7385721" y="3328980"/>
                </a:cubicBezTo>
                <a:cubicBezTo>
                  <a:pt x="7402737" y="3492695"/>
                  <a:pt x="7389609" y="3944010"/>
                  <a:pt x="7385721" y="4129020"/>
                </a:cubicBezTo>
                <a:cubicBezTo>
                  <a:pt x="7381833" y="4314030"/>
                  <a:pt x="7417125" y="4645976"/>
                  <a:pt x="7385721" y="4868040"/>
                </a:cubicBezTo>
                <a:cubicBezTo>
                  <a:pt x="7354317" y="5090104"/>
                  <a:pt x="7345963" y="5506048"/>
                  <a:pt x="7385721" y="6102000"/>
                </a:cubicBezTo>
                <a:cubicBezTo>
                  <a:pt x="7018102" y="6138797"/>
                  <a:pt x="7003703" y="6082770"/>
                  <a:pt x="6640435" y="6102000"/>
                </a:cubicBezTo>
                <a:cubicBezTo>
                  <a:pt x="6277167" y="6121230"/>
                  <a:pt x="6270910" y="6089139"/>
                  <a:pt x="6042863" y="6102000"/>
                </a:cubicBezTo>
                <a:cubicBezTo>
                  <a:pt x="5814816" y="6114861"/>
                  <a:pt x="5678179" y="6129968"/>
                  <a:pt x="5445291" y="6102000"/>
                </a:cubicBezTo>
                <a:cubicBezTo>
                  <a:pt x="5212403" y="6074032"/>
                  <a:pt x="4919429" y="6131347"/>
                  <a:pt x="4700004" y="6102000"/>
                </a:cubicBezTo>
                <a:cubicBezTo>
                  <a:pt x="4480579" y="6072653"/>
                  <a:pt x="4311497" y="6081563"/>
                  <a:pt x="4028575" y="6102000"/>
                </a:cubicBezTo>
                <a:cubicBezTo>
                  <a:pt x="3745653" y="6122437"/>
                  <a:pt x="3704508" y="6103956"/>
                  <a:pt x="3578718" y="6102000"/>
                </a:cubicBezTo>
                <a:cubicBezTo>
                  <a:pt x="3452928" y="6100044"/>
                  <a:pt x="3162301" y="6073521"/>
                  <a:pt x="2981146" y="6102000"/>
                </a:cubicBezTo>
                <a:cubicBezTo>
                  <a:pt x="2799991" y="6130479"/>
                  <a:pt x="2588494" y="6135783"/>
                  <a:pt x="2235859" y="6102000"/>
                </a:cubicBezTo>
                <a:cubicBezTo>
                  <a:pt x="1883224" y="6068217"/>
                  <a:pt x="1868674" y="6087429"/>
                  <a:pt x="1712144" y="6102000"/>
                </a:cubicBezTo>
                <a:cubicBezTo>
                  <a:pt x="1555615" y="6116571"/>
                  <a:pt x="1302316" y="6099162"/>
                  <a:pt x="893001" y="6102000"/>
                </a:cubicBezTo>
                <a:cubicBezTo>
                  <a:pt x="483686" y="6104838"/>
                  <a:pt x="298354" y="6122978"/>
                  <a:pt x="0" y="6102000"/>
                </a:cubicBezTo>
                <a:cubicBezTo>
                  <a:pt x="3257" y="5925315"/>
                  <a:pt x="5117" y="5723049"/>
                  <a:pt x="0" y="5424000"/>
                </a:cubicBezTo>
                <a:cubicBezTo>
                  <a:pt x="-5117" y="5124951"/>
                  <a:pt x="12712" y="5044850"/>
                  <a:pt x="0" y="4929060"/>
                </a:cubicBezTo>
                <a:cubicBezTo>
                  <a:pt x="-12712" y="4813270"/>
                  <a:pt x="6076" y="4585532"/>
                  <a:pt x="0" y="4251060"/>
                </a:cubicBezTo>
                <a:cubicBezTo>
                  <a:pt x="-6076" y="3916588"/>
                  <a:pt x="-8077" y="3953220"/>
                  <a:pt x="0" y="3695100"/>
                </a:cubicBezTo>
                <a:cubicBezTo>
                  <a:pt x="8077" y="3436980"/>
                  <a:pt x="-15198" y="3258572"/>
                  <a:pt x="0" y="3139140"/>
                </a:cubicBezTo>
                <a:cubicBezTo>
                  <a:pt x="15198" y="3019708"/>
                  <a:pt x="-26269" y="2837510"/>
                  <a:pt x="0" y="2583180"/>
                </a:cubicBezTo>
                <a:cubicBezTo>
                  <a:pt x="26269" y="2328850"/>
                  <a:pt x="4883" y="2267825"/>
                  <a:pt x="0" y="2027220"/>
                </a:cubicBezTo>
                <a:cubicBezTo>
                  <a:pt x="-4883" y="1786615"/>
                  <a:pt x="-20805" y="1694006"/>
                  <a:pt x="0" y="1410240"/>
                </a:cubicBezTo>
                <a:cubicBezTo>
                  <a:pt x="20805" y="1126474"/>
                  <a:pt x="-6273" y="978557"/>
                  <a:pt x="0" y="854280"/>
                </a:cubicBezTo>
                <a:cubicBezTo>
                  <a:pt x="6273" y="730003"/>
                  <a:pt x="-28408" y="384887"/>
                  <a:pt x="0" y="0"/>
                </a:cubicBezTo>
                <a:close/>
              </a:path>
              <a:path w="7385721" h="6102000" stroke="0" extrusionOk="0">
                <a:moveTo>
                  <a:pt x="0" y="0"/>
                </a:moveTo>
                <a:cubicBezTo>
                  <a:pt x="130863" y="27880"/>
                  <a:pt x="351038" y="-693"/>
                  <a:pt x="597572" y="0"/>
                </a:cubicBezTo>
                <a:cubicBezTo>
                  <a:pt x="844106" y="693"/>
                  <a:pt x="877671" y="4862"/>
                  <a:pt x="1047430" y="0"/>
                </a:cubicBezTo>
                <a:cubicBezTo>
                  <a:pt x="1217189" y="-4862"/>
                  <a:pt x="1679392" y="-18700"/>
                  <a:pt x="1866573" y="0"/>
                </a:cubicBezTo>
                <a:cubicBezTo>
                  <a:pt x="2053754" y="18700"/>
                  <a:pt x="2233379" y="23153"/>
                  <a:pt x="2464145" y="0"/>
                </a:cubicBezTo>
                <a:cubicBezTo>
                  <a:pt x="2694911" y="-23153"/>
                  <a:pt x="2824449" y="15052"/>
                  <a:pt x="3061717" y="0"/>
                </a:cubicBezTo>
                <a:cubicBezTo>
                  <a:pt x="3298985" y="-15052"/>
                  <a:pt x="3645515" y="-24508"/>
                  <a:pt x="3880861" y="0"/>
                </a:cubicBezTo>
                <a:cubicBezTo>
                  <a:pt x="4116207" y="24508"/>
                  <a:pt x="4164831" y="-14967"/>
                  <a:pt x="4404575" y="0"/>
                </a:cubicBezTo>
                <a:cubicBezTo>
                  <a:pt x="4644319" y="14967"/>
                  <a:pt x="5021857" y="-33778"/>
                  <a:pt x="5223719" y="0"/>
                </a:cubicBezTo>
                <a:cubicBezTo>
                  <a:pt x="5425581" y="33778"/>
                  <a:pt x="5710133" y="37536"/>
                  <a:pt x="6042863" y="0"/>
                </a:cubicBezTo>
                <a:cubicBezTo>
                  <a:pt x="6375593" y="-37536"/>
                  <a:pt x="6455691" y="27602"/>
                  <a:pt x="6714292" y="0"/>
                </a:cubicBezTo>
                <a:cubicBezTo>
                  <a:pt x="6972893" y="-27602"/>
                  <a:pt x="7189135" y="20304"/>
                  <a:pt x="7385721" y="0"/>
                </a:cubicBezTo>
                <a:cubicBezTo>
                  <a:pt x="7408544" y="303982"/>
                  <a:pt x="7370494" y="448014"/>
                  <a:pt x="7385721" y="616980"/>
                </a:cubicBezTo>
                <a:cubicBezTo>
                  <a:pt x="7400948" y="785946"/>
                  <a:pt x="7386793" y="906207"/>
                  <a:pt x="7385721" y="1111920"/>
                </a:cubicBezTo>
                <a:cubicBezTo>
                  <a:pt x="7384649" y="1317633"/>
                  <a:pt x="7391782" y="1526694"/>
                  <a:pt x="7385721" y="1789920"/>
                </a:cubicBezTo>
                <a:cubicBezTo>
                  <a:pt x="7379660" y="2053146"/>
                  <a:pt x="7375634" y="2220191"/>
                  <a:pt x="7385721" y="2467920"/>
                </a:cubicBezTo>
                <a:cubicBezTo>
                  <a:pt x="7395808" y="2715649"/>
                  <a:pt x="7369062" y="2947526"/>
                  <a:pt x="7385721" y="3145920"/>
                </a:cubicBezTo>
                <a:cubicBezTo>
                  <a:pt x="7402380" y="3344314"/>
                  <a:pt x="7414951" y="3621657"/>
                  <a:pt x="7385721" y="3884940"/>
                </a:cubicBezTo>
                <a:cubicBezTo>
                  <a:pt x="7356491" y="4148223"/>
                  <a:pt x="7379169" y="4422613"/>
                  <a:pt x="7385721" y="4623960"/>
                </a:cubicBezTo>
                <a:cubicBezTo>
                  <a:pt x="7392273" y="4825307"/>
                  <a:pt x="7415718" y="5023772"/>
                  <a:pt x="7385721" y="5362980"/>
                </a:cubicBezTo>
                <a:cubicBezTo>
                  <a:pt x="7355724" y="5702188"/>
                  <a:pt x="7366571" y="5811562"/>
                  <a:pt x="7385721" y="6102000"/>
                </a:cubicBezTo>
                <a:cubicBezTo>
                  <a:pt x="7245184" y="6118165"/>
                  <a:pt x="7051372" y="6093194"/>
                  <a:pt x="6862006" y="6102000"/>
                </a:cubicBezTo>
                <a:cubicBezTo>
                  <a:pt x="6672640" y="6110806"/>
                  <a:pt x="6418739" y="6097569"/>
                  <a:pt x="6190577" y="6102000"/>
                </a:cubicBezTo>
                <a:cubicBezTo>
                  <a:pt x="5962415" y="6106431"/>
                  <a:pt x="5813038" y="6111718"/>
                  <a:pt x="5666862" y="6102000"/>
                </a:cubicBezTo>
                <a:cubicBezTo>
                  <a:pt x="5520686" y="6092282"/>
                  <a:pt x="5187789" y="6071024"/>
                  <a:pt x="4995433" y="6102000"/>
                </a:cubicBezTo>
                <a:cubicBezTo>
                  <a:pt x="4803077" y="6132976"/>
                  <a:pt x="4676519" y="6110867"/>
                  <a:pt x="4545576" y="6102000"/>
                </a:cubicBezTo>
                <a:cubicBezTo>
                  <a:pt x="4414633" y="6093133"/>
                  <a:pt x="4237233" y="6087452"/>
                  <a:pt x="4095718" y="6102000"/>
                </a:cubicBezTo>
                <a:cubicBezTo>
                  <a:pt x="3954203" y="6116548"/>
                  <a:pt x="3697275" y="6093783"/>
                  <a:pt x="3424289" y="6102000"/>
                </a:cubicBezTo>
                <a:cubicBezTo>
                  <a:pt x="3151303" y="6110217"/>
                  <a:pt x="3107016" y="6093255"/>
                  <a:pt x="2900574" y="6102000"/>
                </a:cubicBezTo>
                <a:cubicBezTo>
                  <a:pt x="2694132" y="6110745"/>
                  <a:pt x="2428581" y="6095022"/>
                  <a:pt x="2155288" y="6102000"/>
                </a:cubicBezTo>
                <a:cubicBezTo>
                  <a:pt x="1881995" y="6108978"/>
                  <a:pt x="1785559" y="6115350"/>
                  <a:pt x="1631573" y="6102000"/>
                </a:cubicBezTo>
                <a:cubicBezTo>
                  <a:pt x="1477588" y="6088650"/>
                  <a:pt x="1203039" y="6088193"/>
                  <a:pt x="886287" y="6102000"/>
                </a:cubicBezTo>
                <a:cubicBezTo>
                  <a:pt x="569535" y="6115807"/>
                  <a:pt x="286643" y="6131033"/>
                  <a:pt x="0" y="6102000"/>
                </a:cubicBezTo>
                <a:cubicBezTo>
                  <a:pt x="34546" y="5915664"/>
                  <a:pt x="32507" y="5706727"/>
                  <a:pt x="0" y="5362980"/>
                </a:cubicBezTo>
                <a:cubicBezTo>
                  <a:pt x="-32507" y="5019233"/>
                  <a:pt x="24414" y="4813371"/>
                  <a:pt x="0" y="4623960"/>
                </a:cubicBezTo>
                <a:cubicBezTo>
                  <a:pt x="-24414" y="4434549"/>
                  <a:pt x="-24541" y="4117260"/>
                  <a:pt x="0" y="3823920"/>
                </a:cubicBezTo>
                <a:cubicBezTo>
                  <a:pt x="24541" y="3530580"/>
                  <a:pt x="16822" y="3364128"/>
                  <a:pt x="0" y="3206940"/>
                </a:cubicBezTo>
                <a:cubicBezTo>
                  <a:pt x="-16822" y="3049752"/>
                  <a:pt x="19510" y="2726089"/>
                  <a:pt x="0" y="2406900"/>
                </a:cubicBezTo>
                <a:cubicBezTo>
                  <a:pt x="-19510" y="2087711"/>
                  <a:pt x="14539" y="2128868"/>
                  <a:pt x="0" y="1850940"/>
                </a:cubicBezTo>
                <a:cubicBezTo>
                  <a:pt x="-14539" y="1573012"/>
                  <a:pt x="-10530" y="1458343"/>
                  <a:pt x="0" y="1356000"/>
                </a:cubicBezTo>
                <a:cubicBezTo>
                  <a:pt x="10530" y="1253657"/>
                  <a:pt x="-23873" y="985367"/>
                  <a:pt x="0" y="861060"/>
                </a:cubicBezTo>
                <a:cubicBezTo>
                  <a:pt x="23873" y="736753"/>
                  <a:pt x="-12195" y="423083"/>
                  <a:pt x="0" y="0"/>
                </a:cubicBezTo>
                <a:close/>
              </a:path>
            </a:pathLst>
          </a:custGeom>
          <a:ln w="158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0940B88-1D07-4C7A-A1F1-26EF86C5C78E}"/>
              </a:ext>
            </a:extLst>
          </p:cNvPr>
          <p:cNvSpPr txBox="1">
            <a:spLocks/>
          </p:cNvSpPr>
          <p:nvPr/>
        </p:nvSpPr>
        <p:spPr>
          <a:xfrm>
            <a:off x="964603" y="1382638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7200">
                <a:solidFill>
                  <a:schemeClr val="bg2">
                    <a:lumMod val="75000"/>
                  </a:schemeClr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Why</a:t>
            </a:r>
            <a:r>
              <a:rPr lang="en-US" altLang="ko-KR">
                <a:solidFill>
                  <a:schemeClr val="bg2">
                    <a:lumMod val="75000"/>
                  </a:schemeClr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8427867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80D958-BDE1-4C5C-94D5-D40FF537C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76" y="333215"/>
            <a:ext cx="11453247" cy="6195095"/>
          </a:xfrm>
          <a:prstGeom prst="rect">
            <a:avLst/>
          </a:prstGeom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439918"/>
                      <a:gd name="connsiteY0" fmla="*/ 0 h 6017974"/>
                      <a:gd name="connsiteX1" fmla="*/ 787336 w 11439918"/>
                      <a:gd name="connsiteY1" fmla="*/ 0 h 6017974"/>
                      <a:gd name="connsiteX2" fmla="*/ 1460272 w 11439918"/>
                      <a:gd name="connsiteY2" fmla="*/ 0 h 6017974"/>
                      <a:gd name="connsiteX3" fmla="*/ 2247607 w 11439918"/>
                      <a:gd name="connsiteY3" fmla="*/ 0 h 6017974"/>
                      <a:gd name="connsiteX4" fmla="*/ 2920544 w 11439918"/>
                      <a:gd name="connsiteY4" fmla="*/ 0 h 6017974"/>
                      <a:gd name="connsiteX5" fmla="*/ 3593480 w 11439918"/>
                      <a:gd name="connsiteY5" fmla="*/ 0 h 6017974"/>
                      <a:gd name="connsiteX6" fmla="*/ 4266416 w 11439918"/>
                      <a:gd name="connsiteY6" fmla="*/ 0 h 6017974"/>
                      <a:gd name="connsiteX7" fmla="*/ 4596155 w 11439918"/>
                      <a:gd name="connsiteY7" fmla="*/ 0 h 6017974"/>
                      <a:gd name="connsiteX8" fmla="*/ 5383491 w 11439918"/>
                      <a:gd name="connsiteY8" fmla="*/ 0 h 6017974"/>
                      <a:gd name="connsiteX9" fmla="*/ 5713230 w 11439918"/>
                      <a:gd name="connsiteY9" fmla="*/ 0 h 6017974"/>
                      <a:gd name="connsiteX10" fmla="*/ 6386166 w 11439918"/>
                      <a:gd name="connsiteY10" fmla="*/ 0 h 6017974"/>
                      <a:gd name="connsiteX11" fmla="*/ 7287901 w 11439918"/>
                      <a:gd name="connsiteY11" fmla="*/ 0 h 6017974"/>
                      <a:gd name="connsiteX12" fmla="*/ 8189635 w 11439918"/>
                      <a:gd name="connsiteY12" fmla="*/ 0 h 6017974"/>
                      <a:gd name="connsiteX13" fmla="*/ 8976971 w 11439918"/>
                      <a:gd name="connsiteY13" fmla="*/ 0 h 6017974"/>
                      <a:gd name="connsiteX14" fmla="*/ 9535508 w 11439918"/>
                      <a:gd name="connsiteY14" fmla="*/ 0 h 6017974"/>
                      <a:gd name="connsiteX15" fmla="*/ 9865247 w 11439918"/>
                      <a:gd name="connsiteY15" fmla="*/ 0 h 6017974"/>
                      <a:gd name="connsiteX16" fmla="*/ 10423784 w 11439918"/>
                      <a:gd name="connsiteY16" fmla="*/ 0 h 6017974"/>
                      <a:gd name="connsiteX17" fmla="*/ 11439918 w 11439918"/>
                      <a:gd name="connsiteY17" fmla="*/ 0 h 6017974"/>
                      <a:gd name="connsiteX18" fmla="*/ 11439918 w 11439918"/>
                      <a:gd name="connsiteY18" fmla="*/ 789023 h 6017974"/>
                      <a:gd name="connsiteX19" fmla="*/ 11439918 w 11439918"/>
                      <a:gd name="connsiteY19" fmla="*/ 1578047 h 6017974"/>
                      <a:gd name="connsiteX20" fmla="*/ 11439918 w 11439918"/>
                      <a:gd name="connsiteY20" fmla="*/ 2126351 h 6017974"/>
                      <a:gd name="connsiteX21" fmla="*/ 11439918 w 11439918"/>
                      <a:gd name="connsiteY21" fmla="*/ 2915374 h 6017974"/>
                      <a:gd name="connsiteX22" fmla="*/ 11439918 w 11439918"/>
                      <a:gd name="connsiteY22" fmla="*/ 3463678 h 6017974"/>
                      <a:gd name="connsiteX23" fmla="*/ 11439918 w 11439918"/>
                      <a:gd name="connsiteY23" fmla="*/ 4192522 h 6017974"/>
                      <a:gd name="connsiteX24" fmla="*/ 11439918 w 11439918"/>
                      <a:gd name="connsiteY24" fmla="*/ 4981545 h 6017974"/>
                      <a:gd name="connsiteX25" fmla="*/ 11439918 w 11439918"/>
                      <a:gd name="connsiteY25" fmla="*/ 6017974 h 6017974"/>
                      <a:gd name="connsiteX26" fmla="*/ 10538183 w 11439918"/>
                      <a:gd name="connsiteY26" fmla="*/ 6017974 h 6017974"/>
                      <a:gd name="connsiteX27" fmla="*/ 10208444 w 11439918"/>
                      <a:gd name="connsiteY27" fmla="*/ 6017974 h 6017974"/>
                      <a:gd name="connsiteX28" fmla="*/ 9306710 w 11439918"/>
                      <a:gd name="connsiteY28" fmla="*/ 6017974 h 6017974"/>
                      <a:gd name="connsiteX29" fmla="*/ 8748173 w 11439918"/>
                      <a:gd name="connsiteY29" fmla="*/ 6017974 h 6017974"/>
                      <a:gd name="connsiteX30" fmla="*/ 8075236 w 11439918"/>
                      <a:gd name="connsiteY30" fmla="*/ 6017974 h 6017974"/>
                      <a:gd name="connsiteX31" fmla="*/ 7631098 w 11439918"/>
                      <a:gd name="connsiteY31" fmla="*/ 6017974 h 6017974"/>
                      <a:gd name="connsiteX32" fmla="*/ 6843763 w 11439918"/>
                      <a:gd name="connsiteY32" fmla="*/ 6017974 h 6017974"/>
                      <a:gd name="connsiteX33" fmla="*/ 5942028 w 11439918"/>
                      <a:gd name="connsiteY33" fmla="*/ 6017974 h 6017974"/>
                      <a:gd name="connsiteX34" fmla="*/ 5383491 w 11439918"/>
                      <a:gd name="connsiteY34" fmla="*/ 6017974 h 6017974"/>
                      <a:gd name="connsiteX35" fmla="*/ 4481756 w 11439918"/>
                      <a:gd name="connsiteY35" fmla="*/ 6017974 h 6017974"/>
                      <a:gd name="connsiteX36" fmla="*/ 3808820 w 11439918"/>
                      <a:gd name="connsiteY36" fmla="*/ 6017974 h 6017974"/>
                      <a:gd name="connsiteX37" fmla="*/ 2907085 w 11439918"/>
                      <a:gd name="connsiteY37" fmla="*/ 6017974 h 6017974"/>
                      <a:gd name="connsiteX38" fmla="*/ 2005350 w 11439918"/>
                      <a:gd name="connsiteY38" fmla="*/ 6017974 h 6017974"/>
                      <a:gd name="connsiteX39" fmla="*/ 1561212 w 11439918"/>
                      <a:gd name="connsiteY39" fmla="*/ 6017974 h 6017974"/>
                      <a:gd name="connsiteX40" fmla="*/ 1002675 w 11439918"/>
                      <a:gd name="connsiteY40" fmla="*/ 6017974 h 6017974"/>
                      <a:gd name="connsiteX41" fmla="*/ 0 w 11439918"/>
                      <a:gd name="connsiteY41" fmla="*/ 6017974 h 6017974"/>
                      <a:gd name="connsiteX42" fmla="*/ 0 w 11439918"/>
                      <a:gd name="connsiteY42" fmla="*/ 5349310 h 6017974"/>
                      <a:gd name="connsiteX43" fmla="*/ 0 w 11439918"/>
                      <a:gd name="connsiteY43" fmla="*/ 4861186 h 6017974"/>
                      <a:gd name="connsiteX44" fmla="*/ 0 w 11439918"/>
                      <a:gd name="connsiteY44" fmla="*/ 4373061 h 6017974"/>
                      <a:gd name="connsiteX45" fmla="*/ 0 w 11439918"/>
                      <a:gd name="connsiteY45" fmla="*/ 3584038 h 6017974"/>
                      <a:gd name="connsiteX46" fmla="*/ 0 w 11439918"/>
                      <a:gd name="connsiteY46" fmla="*/ 2975554 h 6017974"/>
                      <a:gd name="connsiteX47" fmla="*/ 0 w 11439918"/>
                      <a:gd name="connsiteY47" fmla="*/ 2186531 h 6017974"/>
                      <a:gd name="connsiteX48" fmla="*/ 0 w 11439918"/>
                      <a:gd name="connsiteY48" fmla="*/ 1578047 h 6017974"/>
                      <a:gd name="connsiteX49" fmla="*/ 0 w 11439918"/>
                      <a:gd name="connsiteY49" fmla="*/ 849203 h 6017974"/>
                      <a:gd name="connsiteX50" fmla="*/ 0 w 11439918"/>
                      <a:gd name="connsiteY50" fmla="*/ 0 h 6017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</a:cxnLst>
                    <a:rect l="l" t="t" r="r" b="b"/>
                    <a:pathLst>
                      <a:path w="11439918" h="6017974" fill="none" extrusionOk="0">
                        <a:moveTo>
                          <a:pt x="0" y="0"/>
                        </a:moveTo>
                        <a:cubicBezTo>
                          <a:pt x="350756" y="-30832"/>
                          <a:pt x="451063" y="23475"/>
                          <a:pt x="787336" y="0"/>
                        </a:cubicBezTo>
                        <a:cubicBezTo>
                          <a:pt x="1123609" y="-23475"/>
                          <a:pt x="1139429" y="13411"/>
                          <a:pt x="1460272" y="0"/>
                        </a:cubicBezTo>
                        <a:cubicBezTo>
                          <a:pt x="1781115" y="-13411"/>
                          <a:pt x="2005661" y="-15653"/>
                          <a:pt x="2247607" y="0"/>
                        </a:cubicBezTo>
                        <a:cubicBezTo>
                          <a:pt x="2489554" y="15653"/>
                          <a:pt x="2683554" y="-25100"/>
                          <a:pt x="2920544" y="0"/>
                        </a:cubicBezTo>
                        <a:cubicBezTo>
                          <a:pt x="3157534" y="25100"/>
                          <a:pt x="3342139" y="19783"/>
                          <a:pt x="3593480" y="0"/>
                        </a:cubicBezTo>
                        <a:cubicBezTo>
                          <a:pt x="3844821" y="-19783"/>
                          <a:pt x="3991514" y="30882"/>
                          <a:pt x="4266416" y="0"/>
                        </a:cubicBezTo>
                        <a:cubicBezTo>
                          <a:pt x="4541318" y="-30882"/>
                          <a:pt x="4495182" y="-4691"/>
                          <a:pt x="4596155" y="0"/>
                        </a:cubicBezTo>
                        <a:cubicBezTo>
                          <a:pt x="4697128" y="4691"/>
                          <a:pt x="5152049" y="-28393"/>
                          <a:pt x="5383491" y="0"/>
                        </a:cubicBezTo>
                        <a:cubicBezTo>
                          <a:pt x="5614933" y="28393"/>
                          <a:pt x="5555727" y="7885"/>
                          <a:pt x="5713230" y="0"/>
                        </a:cubicBezTo>
                        <a:cubicBezTo>
                          <a:pt x="5870733" y="-7885"/>
                          <a:pt x="6251110" y="-9988"/>
                          <a:pt x="6386166" y="0"/>
                        </a:cubicBezTo>
                        <a:cubicBezTo>
                          <a:pt x="6521222" y="9988"/>
                          <a:pt x="6923387" y="-21654"/>
                          <a:pt x="7287901" y="0"/>
                        </a:cubicBezTo>
                        <a:cubicBezTo>
                          <a:pt x="7652415" y="21654"/>
                          <a:pt x="7976145" y="4490"/>
                          <a:pt x="8189635" y="0"/>
                        </a:cubicBezTo>
                        <a:cubicBezTo>
                          <a:pt x="8403125" y="-4490"/>
                          <a:pt x="8649623" y="17991"/>
                          <a:pt x="8976971" y="0"/>
                        </a:cubicBezTo>
                        <a:cubicBezTo>
                          <a:pt x="9304319" y="-17991"/>
                          <a:pt x="9373183" y="17518"/>
                          <a:pt x="9535508" y="0"/>
                        </a:cubicBezTo>
                        <a:cubicBezTo>
                          <a:pt x="9697833" y="-17518"/>
                          <a:pt x="9773027" y="-6925"/>
                          <a:pt x="9865247" y="0"/>
                        </a:cubicBezTo>
                        <a:cubicBezTo>
                          <a:pt x="9957467" y="6925"/>
                          <a:pt x="10169621" y="3031"/>
                          <a:pt x="10423784" y="0"/>
                        </a:cubicBezTo>
                        <a:cubicBezTo>
                          <a:pt x="10677947" y="-3031"/>
                          <a:pt x="11208003" y="-19999"/>
                          <a:pt x="11439918" y="0"/>
                        </a:cubicBezTo>
                        <a:cubicBezTo>
                          <a:pt x="11465312" y="390867"/>
                          <a:pt x="11409923" y="534208"/>
                          <a:pt x="11439918" y="789023"/>
                        </a:cubicBezTo>
                        <a:cubicBezTo>
                          <a:pt x="11469913" y="1043838"/>
                          <a:pt x="11419622" y="1286532"/>
                          <a:pt x="11439918" y="1578047"/>
                        </a:cubicBezTo>
                        <a:cubicBezTo>
                          <a:pt x="11460214" y="1869562"/>
                          <a:pt x="11443076" y="1936650"/>
                          <a:pt x="11439918" y="2126351"/>
                        </a:cubicBezTo>
                        <a:cubicBezTo>
                          <a:pt x="11436760" y="2316052"/>
                          <a:pt x="11432085" y="2613767"/>
                          <a:pt x="11439918" y="2915374"/>
                        </a:cubicBezTo>
                        <a:cubicBezTo>
                          <a:pt x="11447751" y="3216981"/>
                          <a:pt x="11416798" y="3250283"/>
                          <a:pt x="11439918" y="3463678"/>
                        </a:cubicBezTo>
                        <a:cubicBezTo>
                          <a:pt x="11463038" y="3677073"/>
                          <a:pt x="11412177" y="3886902"/>
                          <a:pt x="11439918" y="4192522"/>
                        </a:cubicBezTo>
                        <a:cubicBezTo>
                          <a:pt x="11467659" y="4498142"/>
                          <a:pt x="11431341" y="4616009"/>
                          <a:pt x="11439918" y="4981545"/>
                        </a:cubicBezTo>
                        <a:cubicBezTo>
                          <a:pt x="11448495" y="5347081"/>
                          <a:pt x="11431801" y="5624477"/>
                          <a:pt x="11439918" y="6017974"/>
                        </a:cubicBezTo>
                        <a:cubicBezTo>
                          <a:pt x="11201175" y="6031042"/>
                          <a:pt x="10793642" y="5974679"/>
                          <a:pt x="10538183" y="6017974"/>
                        </a:cubicBezTo>
                        <a:cubicBezTo>
                          <a:pt x="10282724" y="6061269"/>
                          <a:pt x="10285952" y="6015078"/>
                          <a:pt x="10208444" y="6017974"/>
                        </a:cubicBezTo>
                        <a:cubicBezTo>
                          <a:pt x="10130936" y="6020870"/>
                          <a:pt x="9578185" y="6013280"/>
                          <a:pt x="9306710" y="6017974"/>
                        </a:cubicBezTo>
                        <a:cubicBezTo>
                          <a:pt x="9035235" y="6022668"/>
                          <a:pt x="8930550" y="6011592"/>
                          <a:pt x="8748173" y="6017974"/>
                        </a:cubicBezTo>
                        <a:cubicBezTo>
                          <a:pt x="8565796" y="6024356"/>
                          <a:pt x="8259465" y="5996545"/>
                          <a:pt x="8075236" y="6017974"/>
                        </a:cubicBezTo>
                        <a:cubicBezTo>
                          <a:pt x="7891007" y="6039403"/>
                          <a:pt x="7827625" y="6003196"/>
                          <a:pt x="7631098" y="6017974"/>
                        </a:cubicBezTo>
                        <a:cubicBezTo>
                          <a:pt x="7434571" y="6032752"/>
                          <a:pt x="7214804" y="6053776"/>
                          <a:pt x="6843763" y="6017974"/>
                        </a:cubicBezTo>
                        <a:cubicBezTo>
                          <a:pt x="6472722" y="5982172"/>
                          <a:pt x="6379773" y="5984735"/>
                          <a:pt x="5942028" y="6017974"/>
                        </a:cubicBezTo>
                        <a:cubicBezTo>
                          <a:pt x="5504283" y="6051213"/>
                          <a:pt x="5551171" y="6023015"/>
                          <a:pt x="5383491" y="6017974"/>
                        </a:cubicBezTo>
                        <a:cubicBezTo>
                          <a:pt x="5215811" y="6012933"/>
                          <a:pt x="4720147" y="5974212"/>
                          <a:pt x="4481756" y="6017974"/>
                        </a:cubicBezTo>
                        <a:cubicBezTo>
                          <a:pt x="4243365" y="6061736"/>
                          <a:pt x="4046940" y="6034602"/>
                          <a:pt x="3808820" y="6017974"/>
                        </a:cubicBezTo>
                        <a:cubicBezTo>
                          <a:pt x="3570700" y="6001346"/>
                          <a:pt x="3299004" y="6015881"/>
                          <a:pt x="2907085" y="6017974"/>
                        </a:cubicBezTo>
                        <a:cubicBezTo>
                          <a:pt x="2515166" y="6020067"/>
                          <a:pt x="2262386" y="6041571"/>
                          <a:pt x="2005350" y="6017974"/>
                        </a:cubicBezTo>
                        <a:cubicBezTo>
                          <a:pt x="1748315" y="5994377"/>
                          <a:pt x="1773911" y="6031446"/>
                          <a:pt x="1561212" y="6017974"/>
                        </a:cubicBezTo>
                        <a:cubicBezTo>
                          <a:pt x="1348513" y="6004502"/>
                          <a:pt x="1178688" y="6033754"/>
                          <a:pt x="1002675" y="6017974"/>
                        </a:cubicBezTo>
                        <a:cubicBezTo>
                          <a:pt x="826662" y="6002194"/>
                          <a:pt x="244766" y="6037853"/>
                          <a:pt x="0" y="6017974"/>
                        </a:cubicBezTo>
                        <a:cubicBezTo>
                          <a:pt x="-655" y="5833610"/>
                          <a:pt x="-22264" y="5494910"/>
                          <a:pt x="0" y="5349310"/>
                        </a:cubicBezTo>
                        <a:cubicBezTo>
                          <a:pt x="22264" y="5203710"/>
                          <a:pt x="-2094" y="5065871"/>
                          <a:pt x="0" y="4861186"/>
                        </a:cubicBezTo>
                        <a:cubicBezTo>
                          <a:pt x="2094" y="4656501"/>
                          <a:pt x="13729" y="4479840"/>
                          <a:pt x="0" y="4373061"/>
                        </a:cubicBezTo>
                        <a:cubicBezTo>
                          <a:pt x="-13729" y="4266283"/>
                          <a:pt x="-12565" y="3789420"/>
                          <a:pt x="0" y="3584038"/>
                        </a:cubicBezTo>
                        <a:cubicBezTo>
                          <a:pt x="12565" y="3378656"/>
                          <a:pt x="8964" y="3115935"/>
                          <a:pt x="0" y="2975554"/>
                        </a:cubicBezTo>
                        <a:cubicBezTo>
                          <a:pt x="-8964" y="2835173"/>
                          <a:pt x="-8668" y="2476036"/>
                          <a:pt x="0" y="2186531"/>
                        </a:cubicBezTo>
                        <a:cubicBezTo>
                          <a:pt x="8668" y="1897026"/>
                          <a:pt x="-26851" y="1809561"/>
                          <a:pt x="0" y="1578047"/>
                        </a:cubicBezTo>
                        <a:cubicBezTo>
                          <a:pt x="26851" y="1346533"/>
                          <a:pt x="36268" y="1152807"/>
                          <a:pt x="0" y="849203"/>
                        </a:cubicBezTo>
                        <a:cubicBezTo>
                          <a:pt x="-36268" y="545599"/>
                          <a:pt x="41481" y="383510"/>
                          <a:pt x="0" y="0"/>
                        </a:cubicBezTo>
                        <a:close/>
                      </a:path>
                      <a:path w="11439918" h="6017974" stroke="0" extrusionOk="0">
                        <a:moveTo>
                          <a:pt x="0" y="0"/>
                        </a:moveTo>
                        <a:cubicBezTo>
                          <a:pt x="192956" y="2845"/>
                          <a:pt x="310519" y="-1034"/>
                          <a:pt x="558537" y="0"/>
                        </a:cubicBezTo>
                        <a:cubicBezTo>
                          <a:pt x="806555" y="1034"/>
                          <a:pt x="745146" y="-7193"/>
                          <a:pt x="888276" y="0"/>
                        </a:cubicBezTo>
                        <a:cubicBezTo>
                          <a:pt x="1031406" y="7193"/>
                          <a:pt x="1443897" y="-26767"/>
                          <a:pt x="1790011" y="0"/>
                        </a:cubicBezTo>
                        <a:cubicBezTo>
                          <a:pt x="2136126" y="26767"/>
                          <a:pt x="2080208" y="-6171"/>
                          <a:pt x="2348548" y="0"/>
                        </a:cubicBezTo>
                        <a:cubicBezTo>
                          <a:pt x="2616888" y="6171"/>
                          <a:pt x="2714337" y="-13145"/>
                          <a:pt x="2907085" y="0"/>
                        </a:cubicBezTo>
                        <a:cubicBezTo>
                          <a:pt x="3099833" y="13145"/>
                          <a:pt x="3555924" y="27427"/>
                          <a:pt x="3808820" y="0"/>
                        </a:cubicBezTo>
                        <a:cubicBezTo>
                          <a:pt x="4061717" y="-27427"/>
                          <a:pt x="4091145" y="10228"/>
                          <a:pt x="4252958" y="0"/>
                        </a:cubicBezTo>
                        <a:cubicBezTo>
                          <a:pt x="4414771" y="-10228"/>
                          <a:pt x="4828782" y="-8470"/>
                          <a:pt x="5154692" y="0"/>
                        </a:cubicBezTo>
                        <a:cubicBezTo>
                          <a:pt x="5480602" y="8470"/>
                          <a:pt x="5875572" y="-10929"/>
                          <a:pt x="6056427" y="0"/>
                        </a:cubicBezTo>
                        <a:cubicBezTo>
                          <a:pt x="6237283" y="10929"/>
                          <a:pt x="6493042" y="5005"/>
                          <a:pt x="6729364" y="0"/>
                        </a:cubicBezTo>
                        <a:cubicBezTo>
                          <a:pt x="6965686" y="-5005"/>
                          <a:pt x="7219761" y="-41253"/>
                          <a:pt x="7631098" y="0"/>
                        </a:cubicBezTo>
                        <a:cubicBezTo>
                          <a:pt x="8042435" y="41253"/>
                          <a:pt x="8039067" y="-22513"/>
                          <a:pt x="8189635" y="0"/>
                        </a:cubicBezTo>
                        <a:cubicBezTo>
                          <a:pt x="8340203" y="22513"/>
                          <a:pt x="8525396" y="10868"/>
                          <a:pt x="8748173" y="0"/>
                        </a:cubicBezTo>
                        <a:cubicBezTo>
                          <a:pt x="8970950" y="-10868"/>
                          <a:pt x="9150025" y="-28561"/>
                          <a:pt x="9535508" y="0"/>
                        </a:cubicBezTo>
                        <a:cubicBezTo>
                          <a:pt x="9920991" y="28561"/>
                          <a:pt x="9875142" y="-13434"/>
                          <a:pt x="10094045" y="0"/>
                        </a:cubicBezTo>
                        <a:cubicBezTo>
                          <a:pt x="10312948" y="13434"/>
                          <a:pt x="11123588" y="-27736"/>
                          <a:pt x="11439918" y="0"/>
                        </a:cubicBezTo>
                        <a:cubicBezTo>
                          <a:pt x="11415608" y="215597"/>
                          <a:pt x="11445702" y="420820"/>
                          <a:pt x="11439918" y="789023"/>
                        </a:cubicBezTo>
                        <a:cubicBezTo>
                          <a:pt x="11434134" y="1157226"/>
                          <a:pt x="11435371" y="1295120"/>
                          <a:pt x="11439918" y="1517867"/>
                        </a:cubicBezTo>
                        <a:cubicBezTo>
                          <a:pt x="11444465" y="1740614"/>
                          <a:pt x="11416801" y="2077590"/>
                          <a:pt x="11439918" y="2246710"/>
                        </a:cubicBezTo>
                        <a:cubicBezTo>
                          <a:pt x="11463035" y="2415830"/>
                          <a:pt x="11416256" y="2619829"/>
                          <a:pt x="11439918" y="2734835"/>
                        </a:cubicBezTo>
                        <a:cubicBezTo>
                          <a:pt x="11463580" y="2849841"/>
                          <a:pt x="11421095" y="3147785"/>
                          <a:pt x="11439918" y="3283139"/>
                        </a:cubicBezTo>
                        <a:cubicBezTo>
                          <a:pt x="11458741" y="3418493"/>
                          <a:pt x="11429048" y="3726864"/>
                          <a:pt x="11439918" y="4011983"/>
                        </a:cubicBezTo>
                        <a:cubicBezTo>
                          <a:pt x="11450788" y="4297102"/>
                          <a:pt x="11420702" y="4332072"/>
                          <a:pt x="11439918" y="4620467"/>
                        </a:cubicBezTo>
                        <a:cubicBezTo>
                          <a:pt x="11459134" y="4908862"/>
                          <a:pt x="11452291" y="4905479"/>
                          <a:pt x="11439918" y="5168771"/>
                        </a:cubicBezTo>
                        <a:cubicBezTo>
                          <a:pt x="11427545" y="5432063"/>
                          <a:pt x="11416382" y="5829097"/>
                          <a:pt x="11439918" y="6017974"/>
                        </a:cubicBezTo>
                        <a:cubicBezTo>
                          <a:pt x="11252176" y="6039237"/>
                          <a:pt x="11000838" y="6042790"/>
                          <a:pt x="10766982" y="6017974"/>
                        </a:cubicBezTo>
                        <a:cubicBezTo>
                          <a:pt x="10533126" y="5993158"/>
                          <a:pt x="10299490" y="6037058"/>
                          <a:pt x="10094045" y="6017974"/>
                        </a:cubicBezTo>
                        <a:cubicBezTo>
                          <a:pt x="9888600" y="5998890"/>
                          <a:pt x="9797912" y="6011497"/>
                          <a:pt x="9649907" y="6017974"/>
                        </a:cubicBezTo>
                        <a:cubicBezTo>
                          <a:pt x="9501902" y="6024451"/>
                          <a:pt x="9062682" y="6026626"/>
                          <a:pt x="8862572" y="6017974"/>
                        </a:cubicBezTo>
                        <a:cubicBezTo>
                          <a:pt x="8662463" y="6009322"/>
                          <a:pt x="8590071" y="6011836"/>
                          <a:pt x="8418434" y="6017974"/>
                        </a:cubicBezTo>
                        <a:cubicBezTo>
                          <a:pt x="8246797" y="6024112"/>
                          <a:pt x="7906926" y="6055120"/>
                          <a:pt x="7631098" y="6017974"/>
                        </a:cubicBezTo>
                        <a:cubicBezTo>
                          <a:pt x="7355270" y="5980828"/>
                          <a:pt x="7383753" y="6023176"/>
                          <a:pt x="7301359" y="6017974"/>
                        </a:cubicBezTo>
                        <a:cubicBezTo>
                          <a:pt x="7218965" y="6012772"/>
                          <a:pt x="6872351" y="6012181"/>
                          <a:pt x="6514024" y="6017974"/>
                        </a:cubicBezTo>
                        <a:cubicBezTo>
                          <a:pt x="6155698" y="6023767"/>
                          <a:pt x="6268074" y="6012565"/>
                          <a:pt x="6069886" y="6017974"/>
                        </a:cubicBezTo>
                        <a:cubicBezTo>
                          <a:pt x="5871698" y="6023383"/>
                          <a:pt x="5833089" y="6010470"/>
                          <a:pt x="5740147" y="6017974"/>
                        </a:cubicBezTo>
                        <a:cubicBezTo>
                          <a:pt x="5647205" y="6025478"/>
                          <a:pt x="5487090" y="6035510"/>
                          <a:pt x="5296009" y="6017974"/>
                        </a:cubicBezTo>
                        <a:cubicBezTo>
                          <a:pt x="5104928" y="6000438"/>
                          <a:pt x="4734381" y="6012397"/>
                          <a:pt x="4508674" y="6017974"/>
                        </a:cubicBezTo>
                        <a:cubicBezTo>
                          <a:pt x="4282968" y="6023551"/>
                          <a:pt x="4195036" y="6018452"/>
                          <a:pt x="4064536" y="6017974"/>
                        </a:cubicBezTo>
                        <a:cubicBezTo>
                          <a:pt x="3934036" y="6017496"/>
                          <a:pt x="3842938" y="6020374"/>
                          <a:pt x="3734797" y="6017974"/>
                        </a:cubicBezTo>
                        <a:cubicBezTo>
                          <a:pt x="3626656" y="6015574"/>
                          <a:pt x="3510268" y="6027262"/>
                          <a:pt x="3290659" y="6017974"/>
                        </a:cubicBezTo>
                        <a:cubicBezTo>
                          <a:pt x="3071050" y="6008686"/>
                          <a:pt x="2993055" y="6019932"/>
                          <a:pt x="2732122" y="6017974"/>
                        </a:cubicBezTo>
                        <a:cubicBezTo>
                          <a:pt x="2471189" y="6016016"/>
                          <a:pt x="2368821" y="5994187"/>
                          <a:pt x="2059185" y="6017974"/>
                        </a:cubicBezTo>
                        <a:cubicBezTo>
                          <a:pt x="1749549" y="6041761"/>
                          <a:pt x="1808312" y="6004770"/>
                          <a:pt x="1615047" y="6017974"/>
                        </a:cubicBezTo>
                        <a:cubicBezTo>
                          <a:pt x="1421782" y="6031178"/>
                          <a:pt x="1095546" y="6057314"/>
                          <a:pt x="713313" y="6017974"/>
                        </a:cubicBezTo>
                        <a:cubicBezTo>
                          <a:pt x="331080" y="5978634"/>
                          <a:pt x="288781" y="6041558"/>
                          <a:pt x="0" y="6017974"/>
                        </a:cubicBezTo>
                        <a:cubicBezTo>
                          <a:pt x="28062" y="5848958"/>
                          <a:pt x="30867" y="5621167"/>
                          <a:pt x="0" y="5228951"/>
                        </a:cubicBezTo>
                        <a:cubicBezTo>
                          <a:pt x="-30867" y="4836735"/>
                          <a:pt x="30255" y="4854359"/>
                          <a:pt x="0" y="4560287"/>
                        </a:cubicBezTo>
                        <a:cubicBezTo>
                          <a:pt x="-30255" y="4266215"/>
                          <a:pt x="-21566" y="4045885"/>
                          <a:pt x="0" y="3891623"/>
                        </a:cubicBezTo>
                        <a:cubicBezTo>
                          <a:pt x="21566" y="3737361"/>
                          <a:pt x="-28227" y="3547494"/>
                          <a:pt x="0" y="3283139"/>
                        </a:cubicBezTo>
                        <a:cubicBezTo>
                          <a:pt x="28227" y="3018784"/>
                          <a:pt x="-32292" y="2766169"/>
                          <a:pt x="0" y="2554296"/>
                        </a:cubicBezTo>
                        <a:cubicBezTo>
                          <a:pt x="32292" y="2342423"/>
                          <a:pt x="-11996" y="2114225"/>
                          <a:pt x="0" y="1885632"/>
                        </a:cubicBezTo>
                        <a:cubicBezTo>
                          <a:pt x="11996" y="1657039"/>
                          <a:pt x="-24673" y="1376906"/>
                          <a:pt x="0" y="1096609"/>
                        </a:cubicBezTo>
                        <a:cubicBezTo>
                          <a:pt x="24673" y="816312"/>
                          <a:pt x="-24615" y="35671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523787926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3A34C2-1BC5-4988-A50E-875E29405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53" y="388521"/>
            <a:ext cx="3579375" cy="6079850"/>
          </a:xfrm>
          <a:custGeom>
            <a:avLst/>
            <a:gdLst>
              <a:gd name="connsiteX0" fmla="*/ 0 w 3579375"/>
              <a:gd name="connsiteY0" fmla="*/ 0 h 6079850"/>
              <a:gd name="connsiteX1" fmla="*/ 668150 w 3579375"/>
              <a:gd name="connsiteY1" fmla="*/ 0 h 6079850"/>
              <a:gd name="connsiteX2" fmla="*/ 1228919 w 3579375"/>
              <a:gd name="connsiteY2" fmla="*/ 0 h 6079850"/>
              <a:gd name="connsiteX3" fmla="*/ 1789687 w 3579375"/>
              <a:gd name="connsiteY3" fmla="*/ 0 h 6079850"/>
              <a:gd name="connsiteX4" fmla="*/ 2422044 w 3579375"/>
              <a:gd name="connsiteY4" fmla="*/ 0 h 6079850"/>
              <a:gd name="connsiteX5" fmla="*/ 2911225 w 3579375"/>
              <a:gd name="connsiteY5" fmla="*/ 0 h 6079850"/>
              <a:gd name="connsiteX6" fmla="*/ 3579375 w 3579375"/>
              <a:gd name="connsiteY6" fmla="*/ 0 h 6079850"/>
              <a:gd name="connsiteX7" fmla="*/ 3579375 w 3579375"/>
              <a:gd name="connsiteY7" fmla="*/ 736337 h 6079850"/>
              <a:gd name="connsiteX8" fmla="*/ 3579375 w 3579375"/>
              <a:gd name="connsiteY8" fmla="*/ 1411876 h 6079850"/>
              <a:gd name="connsiteX9" fmla="*/ 3579375 w 3579375"/>
              <a:gd name="connsiteY9" fmla="*/ 2148214 h 6079850"/>
              <a:gd name="connsiteX10" fmla="*/ 3579375 w 3579375"/>
              <a:gd name="connsiteY10" fmla="*/ 2641357 h 6079850"/>
              <a:gd name="connsiteX11" fmla="*/ 3579375 w 3579375"/>
              <a:gd name="connsiteY11" fmla="*/ 3195299 h 6079850"/>
              <a:gd name="connsiteX12" fmla="*/ 3579375 w 3579375"/>
              <a:gd name="connsiteY12" fmla="*/ 3810039 h 6079850"/>
              <a:gd name="connsiteX13" fmla="*/ 3579375 w 3579375"/>
              <a:gd name="connsiteY13" fmla="*/ 4303183 h 6079850"/>
              <a:gd name="connsiteX14" fmla="*/ 3579375 w 3579375"/>
              <a:gd name="connsiteY14" fmla="*/ 4917923 h 6079850"/>
              <a:gd name="connsiteX15" fmla="*/ 3579375 w 3579375"/>
              <a:gd name="connsiteY15" fmla="*/ 6079850 h 6079850"/>
              <a:gd name="connsiteX16" fmla="*/ 3054400 w 3579375"/>
              <a:gd name="connsiteY16" fmla="*/ 6079850 h 6079850"/>
              <a:gd name="connsiteX17" fmla="*/ 2457838 w 3579375"/>
              <a:gd name="connsiteY17" fmla="*/ 6079850 h 6079850"/>
              <a:gd name="connsiteX18" fmla="*/ 1861275 w 3579375"/>
              <a:gd name="connsiteY18" fmla="*/ 6079850 h 6079850"/>
              <a:gd name="connsiteX19" fmla="*/ 1193125 w 3579375"/>
              <a:gd name="connsiteY19" fmla="*/ 6079850 h 6079850"/>
              <a:gd name="connsiteX20" fmla="*/ 560769 w 3579375"/>
              <a:gd name="connsiteY20" fmla="*/ 6079850 h 6079850"/>
              <a:gd name="connsiteX21" fmla="*/ 0 w 3579375"/>
              <a:gd name="connsiteY21" fmla="*/ 6079850 h 6079850"/>
              <a:gd name="connsiteX22" fmla="*/ 0 w 3579375"/>
              <a:gd name="connsiteY22" fmla="*/ 5343513 h 6079850"/>
              <a:gd name="connsiteX23" fmla="*/ 0 w 3579375"/>
              <a:gd name="connsiteY23" fmla="*/ 4667974 h 6079850"/>
              <a:gd name="connsiteX24" fmla="*/ 0 w 3579375"/>
              <a:gd name="connsiteY24" fmla="*/ 3992435 h 6079850"/>
              <a:gd name="connsiteX25" fmla="*/ 0 w 3579375"/>
              <a:gd name="connsiteY25" fmla="*/ 3438493 h 6079850"/>
              <a:gd name="connsiteX26" fmla="*/ 0 w 3579375"/>
              <a:gd name="connsiteY26" fmla="*/ 2823753 h 6079850"/>
              <a:gd name="connsiteX27" fmla="*/ 0 w 3579375"/>
              <a:gd name="connsiteY27" fmla="*/ 2087415 h 6079850"/>
              <a:gd name="connsiteX28" fmla="*/ 0 w 3579375"/>
              <a:gd name="connsiteY28" fmla="*/ 1594272 h 6079850"/>
              <a:gd name="connsiteX29" fmla="*/ 0 w 3579375"/>
              <a:gd name="connsiteY29" fmla="*/ 857934 h 6079850"/>
              <a:gd name="connsiteX30" fmla="*/ 0 w 3579375"/>
              <a:gd name="connsiteY30" fmla="*/ 0 h 607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579375" h="6079850" fill="none" extrusionOk="0">
                <a:moveTo>
                  <a:pt x="0" y="0"/>
                </a:moveTo>
                <a:cubicBezTo>
                  <a:pt x="274709" y="19865"/>
                  <a:pt x="523367" y="6705"/>
                  <a:pt x="668150" y="0"/>
                </a:cubicBezTo>
                <a:cubicBezTo>
                  <a:pt x="812933" y="-6705"/>
                  <a:pt x="1080293" y="-18694"/>
                  <a:pt x="1228919" y="0"/>
                </a:cubicBezTo>
                <a:cubicBezTo>
                  <a:pt x="1377545" y="18694"/>
                  <a:pt x="1663327" y="-8491"/>
                  <a:pt x="1789687" y="0"/>
                </a:cubicBezTo>
                <a:cubicBezTo>
                  <a:pt x="1916047" y="8491"/>
                  <a:pt x="2157452" y="13790"/>
                  <a:pt x="2422044" y="0"/>
                </a:cubicBezTo>
                <a:cubicBezTo>
                  <a:pt x="2686636" y="-13790"/>
                  <a:pt x="2745626" y="-21543"/>
                  <a:pt x="2911225" y="0"/>
                </a:cubicBezTo>
                <a:cubicBezTo>
                  <a:pt x="3076824" y="21543"/>
                  <a:pt x="3404357" y="-7932"/>
                  <a:pt x="3579375" y="0"/>
                </a:cubicBezTo>
                <a:cubicBezTo>
                  <a:pt x="3544424" y="253277"/>
                  <a:pt x="3570669" y="481606"/>
                  <a:pt x="3579375" y="736337"/>
                </a:cubicBezTo>
                <a:cubicBezTo>
                  <a:pt x="3588081" y="991068"/>
                  <a:pt x="3557263" y="1224598"/>
                  <a:pt x="3579375" y="1411876"/>
                </a:cubicBezTo>
                <a:cubicBezTo>
                  <a:pt x="3601487" y="1599154"/>
                  <a:pt x="3555216" y="1803840"/>
                  <a:pt x="3579375" y="2148214"/>
                </a:cubicBezTo>
                <a:cubicBezTo>
                  <a:pt x="3603534" y="2492588"/>
                  <a:pt x="3583855" y="2500202"/>
                  <a:pt x="3579375" y="2641357"/>
                </a:cubicBezTo>
                <a:cubicBezTo>
                  <a:pt x="3574895" y="2782512"/>
                  <a:pt x="3600189" y="2963320"/>
                  <a:pt x="3579375" y="3195299"/>
                </a:cubicBezTo>
                <a:cubicBezTo>
                  <a:pt x="3558561" y="3427278"/>
                  <a:pt x="3565951" y="3594081"/>
                  <a:pt x="3579375" y="3810039"/>
                </a:cubicBezTo>
                <a:cubicBezTo>
                  <a:pt x="3592799" y="4025997"/>
                  <a:pt x="3566655" y="4168987"/>
                  <a:pt x="3579375" y="4303183"/>
                </a:cubicBezTo>
                <a:cubicBezTo>
                  <a:pt x="3592095" y="4437379"/>
                  <a:pt x="3580419" y="4736151"/>
                  <a:pt x="3579375" y="4917923"/>
                </a:cubicBezTo>
                <a:cubicBezTo>
                  <a:pt x="3578331" y="5099695"/>
                  <a:pt x="3555415" y="5787769"/>
                  <a:pt x="3579375" y="6079850"/>
                </a:cubicBezTo>
                <a:cubicBezTo>
                  <a:pt x="3361057" y="6068916"/>
                  <a:pt x="3160995" y="6095969"/>
                  <a:pt x="3054400" y="6079850"/>
                </a:cubicBezTo>
                <a:cubicBezTo>
                  <a:pt x="2947806" y="6063731"/>
                  <a:pt x="2578009" y="6098700"/>
                  <a:pt x="2457838" y="6079850"/>
                </a:cubicBezTo>
                <a:cubicBezTo>
                  <a:pt x="2337667" y="6061000"/>
                  <a:pt x="1992057" y="6103425"/>
                  <a:pt x="1861275" y="6079850"/>
                </a:cubicBezTo>
                <a:cubicBezTo>
                  <a:pt x="1730493" y="6056275"/>
                  <a:pt x="1360731" y="6099122"/>
                  <a:pt x="1193125" y="6079850"/>
                </a:cubicBezTo>
                <a:cubicBezTo>
                  <a:pt x="1025519" y="6060579"/>
                  <a:pt x="739549" y="6075409"/>
                  <a:pt x="560769" y="6079850"/>
                </a:cubicBezTo>
                <a:cubicBezTo>
                  <a:pt x="381989" y="6084291"/>
                  <a:pt x="256205" y="6103094"/>
                  <a:pt x="0" y="6079850"/>
                </a:cubicBezTo>
                <a:cubicBezTo>
                  <a:pt x="-8667" y="5804613"/>
                  <a:pt x="-12716" y="5557065"/>
                  <a:pt x="0" y="5343513"/>
                </a:cubicBezTo>
                <a:cubicBezTo>
                  <a:pt x="12716" y="5129961"/>
                  <a:pt x="14751" y="4839311"/>
                  <a:pt x="0" y="4667974"/>
                </a:cubicBezTo>
                <a:cubicBezTo>
                  <a:pt x="-14751" y="4496637"/>
                  <a:pt x="21040" y="4238191"/>
                  <a:pt x="0" y="3992435"/>
                </a:cubicBezTo>
                <a:cubicBezTo>
                  <a:pt x="-21040" y="3746679"/>
                  <a:pt x="4485" y="3659748"/>
                  <a:pt x="0" y="3438493"/>
                </a:cubicBezTo>
                <a:cubicBezTo>
                  <a:pt x="-4485" y="3217238"/>
                  <a:pt x="26188" y="2999940"/>
                  <a:pt x="0" y="2823753"/>
                </a:cubicBezTo>
                <a:cubicBezTo>
                  <a:pt x="-26188" y="2647566"/>
                  <a:pt x="-29245" y="2392206"/>
                  <a:pt x="0" y="2087415"/>
                </a:cubicBezTo>
                <a:cubicBezTo>
                  <a:pt x="29245" y="1782624"/>
                  <a:pt x="8455" y="1796750"/>
                  <a:pt x="0" y="1594272"/>
                </a:cubicBezTo>
                <a:cubicBezTo>
                  <a:pt x="-8455" y="1391794"/>
                  <a:pt x="18638" y="1198765"/>
                  <a:pt x="0" y="857934"/>
                </a:cubicBezTo>
                <a:cubicBezTo>
                  <a:pt x="-18638" y="517103"/>
                  <a:pt x="-38310" y="171938"/>
                  <a:pt x="0" y="0"/>
                </a:cubicBezTo>
                <a:close/>
              </a:path>
              <a:path w="3579375" h="6079850" stroke="0" extrusionOk="0">
                <a:moveTo>
                  <a:pt x="0" y="0"/>
                </a:moveTo>
                <a:cubicBezTo>
                  <a:pt x="244355" y="4826"/>
                  <a:pt x="422019" y="-15173"/>
                  <a:pt x="560769" y="0"/>
                </a:cubicBezTo>
                <a:cubicBezTo>
                  <a:pt x="699519" y="15173"/>
                  <a:pt x="876658" y="-15809"/>
                  <a:pt x="1049950" y="0"/>
                </a:cubicBezTo>
                <a:cubicBezTo>
                  <a:pt x="1223242" y="15809"/>
                  <a:pt x="1371209" y="-3787"/>
                  <a:pt x="1539131" y="0"/>
                </a:cubicBezTo>
                <a:cubicBezTo>
                  <a:pt x="1707053" y="3787"/>
                  <a:pt x="1820909" y="8640"/>
                  <a:pt x="2099900" y="0"/>
                </a:cubicBezTo>
                <a:cubicBezTo>
                  <a:pt x="2378891" y="-8640"/>
                  <a:pt x="2468156" y="-23336"/>
                  <a:pt x="2768050" y="0"/>
                </a:cubicBezTo>
                <a:cubicBezTo>
                  <a:pt x="3067944" y="23336"/>
                  <a:pt x="3298347" y="15407"/>
                  <a:pt x="3579375" y="0"/>
                </a:cubicBezTo>
                <a:cubicBezTo>
                  <a:pt x="3571847" y="220372"/>
                  <a:pt x="3556204" y="408267"/>
                  <a:pt x="3579375" y="614740"/>
                </a:cubicBezTo>
                <a:cubicBezTo>
                  <a:pt x="3602546" y="821213"/>
                  <a:pt x="3578002" y="862568"/>
                  <a:pt x="3579375" y="1107884"/>
                </a:cubicBezTo>
                <a:cubicBezTo>
                  <a:pt x="3580748" y="1353200"/>
                  <a:pt x="3577056" y="1566123"/>
                  <a:pt x="3579375" y="1722624"/>
                </a:cubicBezTo>
                <a:cubicBezTo>
                  <a:pt x="3581694" y="1879125"/>
                  <a:pt x="3585303" y="2155754"/>
                  <a:pt x="3579375" y="2337365"/>
                </a:cubicBezTo>
                <a:cubicBezTo>
                  <a:pt x="3573447" y="2518976"/>
                  <a:pt x="3598258" y="2817016"/>
                  <a:pt x="3579375" y="3073702"/>
                </a:cubicBezTo>
                <a:cubicBezTo>
                  <a:pt x="3560492" y="3330388"/>
                  <a:pt x="3562412" y="3599042"/>
                  <a:pt x="3579375" y="3810039"/>
                </a:cubicBezTo>
                <a:cubicBezTo>
                  <a:pt x="3596338" y="4021036"/>
                  <a:pt x="3553109" y="4216143"/>
                  <a:pt x="3579375" y="4424780"/>
                </a:cubicBezTo>
                <a:cubicBezTo>
                  <a:pt x="3605641" y="4633417"/>
                  <a:pt x="3610152" y="4872862"/>
                  <a:pt x="3579375" y="5221916"/>
                </a:cubicBezTo>
                <a:cubicBezTo>
                  <a:pt x="3548598" y="5570970"/>
                  <a:pt x="3621982" y="5800383"/>
                  <a:pt x="3579375" y="6079850"/>
                </a:cubicBezTo>
                <a:cubicBezTo>
                  <a:pt x="3320620" y="6053145"/>
                  <a:pt x="3227920" y="6087778"/>
                  <a:pt x="2982813" y="6079850"/>
                </a:cubicBezTo>
                <a:cubicBezTo>
                  <a:pt x="2737706" y="6071922"/>
                  <a:pt x="2547485" y="6054327"/>
                  <a:pt x="2350456" y="6079850"/>
                </a:cubicBezTo>
                <a:cubicBezTo>
                  <a:pt x="2153427" y="6105373"/>
                  <a:pt x="1870444" y="6051440"/>
                  <a:pt x="1682306" y="6079850"/>
                </a:cubicBezTo>
                <a:cubicBezTo>
                  <a:pt x="1494168" y="6108261"/>
                  <a:pt x="1372936" y="6079712"/>
                  <a:pt x="1085744" y="6079850"/>
                </a:cubicBezTo>
                <a:cubicBezTo>
                  <a:pt x="798552" y="6079988"/>
                  <a:pt x="638327" y="6074665"/>
                  <a:pt x="524975" y="6079850"/>
                </a:cubicBezTo>
                <a:cubicBezTo>
                  <a:pt x="411623" y="6085035"/>
                  <a:pt x="146808" y="6089344"/>
                  <a:pt x="0" y="6079850"/>
                </a:cubicBezTo>
                <a:cubicBezTo>
                  <a:pt x="-21953" y="5960230"/>
                  <a:pt x="12786" y="5797925"/>
                  <a:pt x="0" y="5586707"/>
                </a:cubicBezTo>
                <a:cubicBezTo>
                  <a:pt x="-12786" y="5375489"/>
                  <a:pt x="10812" y="5213395"/>
                  <a:pt x="0" y="5032765"/>
                </a:cubicBezTo>
                <a:cubicBezTo>
                  <a:pt x="-10812" y="4852135"/>
                  <a:pt x="17384" y="4701877"/>
                  <a:pt x="0" y="4539621"/>
                </a:cubicBezTo>
                <a:cubicBezTo>
                  <a:pt x="-17384" y="4377365"/>
                  <a:pt x="5489" y="4115817"/>
                  <a:pt x="0" y="3985679"/>
                </a:cubicBezTo>
                <a:cubicBezTo>
                  <a:pt x="-5489" y="3855541"/>
                  <a:pt x="1799" y="3581725"/>
                  <a:pt x="0" y="3249342"/>
                </a:cubicBezTo>
                <a:cubicBezTo>
                  <a:pt x="-1799" y="2916959"/>
                  <a:pt x="15004" y="2709545"/>
                  <a:pt x="0" y="2573803"/>
                </a:cubicBezTo>
                <a:cubicBezTo>
                  <a:pt x="-15004" y="2438061"/>
                  <a:pt x="34610" y="2201929"/>
                  <a:pt x="0" y="1837466"/>
                </a:cubicBezTo>
                <a:cubicBezTo>
                  <a:pt x="-34610" y="1473003"/>
                  <a:pt x="17310" y="1469632"/>
                  <a:pt x="0" y="1283524"/>
                </a:cubicBezTo>
                <a:cubicBezTo>
                  <a:pt x="-17310" y="1097416"/>
                  <a:pt x="15851" y="395886"/>
                  <a:pt x="0" y="0"/>
                </a:cubicBezTo>
                <a:close/>
              </a:path>
            </a:pathLst>
          </a:custGeom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70678618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7149BD4-F057-478D-9D34-AD6DB8C89A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33"/>
          <a:stretch/>
        </p:blipFill>
        <p:spPr>
          <a:xfrm>
            <a:off x="906785" y="879057"/>
            <a:ext cx="583870" cy="1712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5E1CAE-ECC3-4014-83CB-8AFB74FCF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6965" y="388521"/>
            <a:ext cx="4109236" cy="6079851"/>
          </a:xfrm>
          <a:custGeom>
            <a:avLst/>
            <a:gdLst>
              <a:gd name="connsiteX0" fmla="*/ 0 w 4109236"/>
              <a:gd name="connsiteY0" fmla="*/ 0 h 6079851"/>
              <a:gd name="connsiteX1" fmla="*/ 561596 w 4109236"/>
              <a:gd name="connsiteY1" fmla="*/ 0 h 6079851"/>
              <a:gd name="connsiteX2" fmla="*/ 1287561 w 4109236"/>
              <a:gd name="connsiteY2" fmla="*/ 0 h 6079851"/>
              <a:gd name="connsiteX3" fmla="*/ 1931341 w 4109236"/>
              <a:gd name="connsiteY3" fmla="*/ 0 h 6079851"/>
              <a:gd name="connsiteX4" fmla="*/ 2616214 w 4109236"/>
              <a:gd name="connsiteY4" fmla="*/ 0 h 6079851"/>
              <a:gd name="connsiteX5" fmla="*/ 3383271 w 4109236"/>
              <a:gd name="connsiteY5" fmla="*/ 0 h 6079851"/>
              <a:gd name="connsiteX6" fmla="*/ 4109236 w 4109236"/>
              <a:gd name="connsiteY6" fmla="*/ 0 h 6079851"/>
              <a:gd name="connsiteX7" fmla="*/ 4109236 w 4109236"/>
              <a:gd name="connsiteY7" fmla="*/ 736338 h 6079851"/>
              <a:gd name="connsiteX8" fmla="*/ 4109236 w 4109236"/>
              <a:gd name="connsiteY8" fmla="*/ 1290279 h 6079851"/>
              <a:gd name="connsiteX9" fmla="*/ 4109236 w 4109236"/>
              <a:gd name="connsiteY9" fmla="*/ 1905020 h 6079851"/>
              <a:gd name="connsiteX10" fmla="*/ 4109236 w 4109236"/>
              <a:gd name="connsiteY10" fmla="*/ 2580559 h 6079851"/>
              <a:gd name="connsiteX11" fmla="*/ 4109236 w 4109236"/>
              <a:gd name="connsiteY11" fmla="*/ 3134501 h 6079851"/>
              <a:gd name="connsiteX12" fmla="*/ 4109236 w 4109236"/>
              <a:gd name="connsiteY12" fmla="*/ 3931637 h 6079851"/>
              <a:gd name="connsiteX13" fmla="*/ 4109236 w 4109236"/>
              <a:gd name="connsiteY13" fmla="*/ 4607176 h 6079851"/>
              <a:gd name="connsiteX14" fmla="*/ 4109236 w 4109236"/>
              <a:gd name="connsiteY14" fmla="*/ 5404312 h 6079851"/>
              <a:gd name="connsiteX15" fmla="*/ 4109236 w 4109236"/>
              <a:gd name="connsiteY15" fmla="*/ 6079851 h 6079851"/>
              <a:gd name="connsiteX16" fmla="*/ 3465456 w 4109236"/>
              <a:gd name="connsiteY16" fmla="*/ 6079851 h 6079851"/>
              <a:gd name="connsiteX17" fmla="*/ 2821675 w 4109236"/>
              <a:gd name="connsiteY17" fmla="*/ 6079851 h 6079851"/>
              <a:gd name="connsiteX18" fmla="*/ 2095710 w 4109236"/>
              <a:gd name="connsiteY18" fmla="*/ 6079851 h 6079851"/>
              <a:gd name="connsiteX19" fmla="*/ 1410838 w 4109236"/>
              <a:gd name="connsiteY19" fmla="*/ 6079851 h 6079851"/>
              <a:gd name="connsiteX20" fmla="*/ 643780 w 4109236"/>
              <a:gd name="connsiteY20" fmla="*/ 6079851 h 6079851"/>
              <a:gd name="connsiteX21" fmla="*/ 0 w 4109236"/>
              <a:gd name="connsiteY21" fmla="*/ 6079851 h 6079851"/>
              <a:gd name="connsiteX22" fmla="*/ 0 w 4109236"/>
              <a:gd name="connsiteY22" fmla="*/ 5343513 h 6079851"/>
              <a:gd name="connsiteX23" fmla="*/ 0 w 4109236"/>
              <a:gd name="connsiteY23" fmla="*/ 4667974 h 6079851"/>
              <a:gd name="connsiteX24" fmla="*/ 0 w 4109236"/>
              <a:gd name="connsiteY24" fmla="*/ 3931637 h 6079851"/>
              <a:gd name="connsiteX25" fmla="*/ 0 w 4109236"/>
              <a:gd name="connsiteY25" fmla="*/ 3256098 h 6079851"/>
              <a:gd name="connsiteX26" fmla="*/ 0 w 4109236"/>
              <a:gd name="connsiteY26" fmla="*/ 2580559 h 6079851"/>
              <a:gd name="connsiteX27" fmla="*/ 0 w 4109236"/>
              <a:gd name="connsiteY27" fmla="*/ 1905020 h 6079851"/>
              <a:gd name="connsiteX28" fmla="*/ 0 w 4109236"/>
              <a:gd name="connsiteY28" fmla="*/ 1411877 h 6079851"/>
              <a:gd name="connsiteX29" fmla="*/ 0 w 4109236"/>
              <a:gd name="connsiteY29" fmla="*/ 675539 h 6079851"/>
              <a:gd name="connsiteX30" fmla="*/ 0 w 4109236"/>
              <a:gd name="connsiteY30" fmla="*/ 0 h 6079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109236" h="6079851" fill="none" extrusionOk="0">
                <a:moveTo>
                  <a:pt x="0" y="0"/>
                </a:moveTo>
                <a:cubicBezTo>
                  <a:pt x="178127" y="10012"/>
                  <a:pt x="393749" y="12763"/>
                  <a:pt x="561596" y="0"/>
                </a:cubicBezTo>
                <a:cubicBezTo>
                  <a:pt x="729443" y="-12763"/>
                  <a:pt x="944696" y="-11853"/>
                  <a:pt x="1287561" y="0"/>
                </a:cubicBezTo>
                <a:cubicBezTo>
                  <a:pt x="1630426" y="11853"/>
                  <a:pt x="1713739" y="-9477"/>
                  <a:pt x="1931341" y="0"/>
                </a:cubicBezTo>
                <a:cubicBezTo>
                  <a:pt x="2148943" y="9477"/>
                  <a:pt x="2321438" y="-26410"/>
                  <a:pt x="2616214" y="0"/>
                </a:cubicBezTo>
                <a:cubicBezTo>
                  <a:pt x="2910990" y="26410"/>
                  <a:pt x="3161117" y="16791"/>
                  <a:pt x="3383271" y="0"/>
                </a:cubicBezTo>
                <a:cubicBezTo>
                  <a:pt x="3605425" y="-16791"/>
                  <a:pt x="3799389" y="35802"/>
                  <a:pt x="4109236" y="0"/>
                </a:cubicBezTo>
                <a:cubicBezTo>
                  <a:pt x="4139811" y="344936"/>
                  <a:pt x="4140165" y="371590"/>
                  <a:pt x="4109236" y="736338"/>
                </a:cubicBezTo>
                <a:cubicBezTo>
                  <a:pt x="4078307" y="1101086"/>
                  <a:pt x="4132692" y="1173398"/>
                  <a:pt x="4109236" y="1290279"/>
                </a:cubicBezTo>
                <a:cubicBezTo>
                  <a:pt x="4085780" y="1407160"/>
                  <a:pt x="4119008" y="1664118"/>
                  <a:pt x="4109236" y="1905020"/>
                </a:cubicBezTo>
                <a:cubicBezTo>
                  <a:pt x="4099464" y="2145922"/>
                  <a:pt x="4090360" y="2272645"/>
                  <a:pt x="4109236" y="2580559"/>
                </a:cubicBezTo>
                <a:cubicBezTo>
                  <a:pt x="4128112" y="2888473"/>
                  <a:pt x="4128129" y="2975782"/>
                  <a:pt x="4109236" y="3134501"/>
                </a:cubicBezTo>
                <a:cubicBezTo>
                  <a:pt x="4090343" y="3293220"/>
                  <a:pt x="4110359" y="3643643"/>
                  <a:pt x="4109236" y="3931637"/>
                </a:cubicBezTo>
                <a:cubicBezTo>
                  <a:pt x="4108113" y="4219631"/>
                  <a:pt x="4081394" y="4409023"/>
                  <a:pt x="4109236" y="4607176"/>
                </a:cubicBezTo>
                <a:cubicBezTo>
                  <a:pt x="4137078" y="4805329"/>
                  <a:pt x="4134685" y="5085947"/>
                  <a:pt x="4109236" y="5404312"/>
                </a:cubicBezTo>
                <a:cubicBezTo>
                  <a:pt x="4083787" y="5722677"/>
                  <a:pt x="4132719" y="5873925"/>
                  <a:pt x="4109236" y="6079851"/>
                </a:cubicBezTo>
                <a:cubicBezTo>
                  <a:pt x="3804747" y="6057797"/>
                  <a:pt x="3717034" y="6104262"/>
                  <a:pt x="3465456" y="6079851"/>
                </a:cubicBezTo>
                <a:cubicBezTo>
                  <a:pt x="3213878" y="6055440"/>
                  <a:pt x="3111061" y="6051974"/>
                  <a:pt x="2821675" y="6079851"/>
                </a:cubicBezTo>
                <a:cubicBezTo>
                  <a:pt x="2532289" y="6107728"/>
                  <a:pt x="2264752" y="6064523"/>
                  <a:pt x="2095710" y="6079851"/>
                </a:cubicBezTo>
                <a:cubicBezTo>
                  <a:pt x="1926669" y="6095179"/>
                  <a:pt x="1574253" y="6089277"/>
                  <a:pt x="1410838" y="6079851"/>
                </a:cubicBezTo>
                <a:cubicBezTo>
                  <a:pt x="1247423" y="6070425"/>
                  <a:pt x="1021090" y="6110540"/>
                  <a:pt x="643780" y="6079851"/>
                </a:cubicBezTo>
                <a:cubicBezTo>
                  <a:pt x="266470" y="6049162"/>
                  <a:pt x="140492" y="6048160"/>
                  <a:pt x="0" y="6079851"/>
                </a:cubicBezTo>
                <a:cubicBezTo>
                  <a:pt x="11483" y="5730272"/>
                  <a:pt x="-27357" y="5521208"/>
                  <a:pt x="0" y="5343513"/>
                </a:cubicBezTo>
                <a:cubicBezTo>
                  <a:pt x="27357" y="5165818"/>
                  <a:pt x="19137" y="4824341"/>
                  <a:pt x="0" y="4667974"/>
                </a:cubicBezTo>
                <a:cubicBezTo>
                  <a:pt x="-19137" y="4511607"/>
                  <a:pt x="35818" y="4259032"/>
                  <a:pt x="0" y="3931637"/>
                </a:cubicBezTo>
                <a:cubicBezTo>
                  <a:pt x="-35818" y="3604242"/>
                  <a:pt x="11519" y="3522608"/>
                  <a:pt x="0" y="3256098"/>
                </a:cubicBezTo>
                <a:cubicBezTo>
                  <a:pt x="-11519" y="2989588"/>
                  <a:pt x="3160" y="2895662"/>
                  <a:pt x="0" y="2580559"/>
                </a:cubicBezTo>
                <a:cubicBezTo>
                  <a:pt x="-3160" y="2265456"/>
                  <a:pt x="-15832" y="2052865"/>
                  <a:pt x="0" y="1905020"/>
                </a:cubicBezTo>
                <a:cubicBezTo>
                  <a:pt x="15832" y="1757175"/>
                  <a:pt x="2121" y="1656576"/>
                  <a:pt x="0" y="1411877"/>
                </a:cubicBezTo>
                <a:cubicBezTo>
                  <a:pt x="-2121" y="1167178"/>
                  <a:pt x="-9314" y="983033"/>
                  <a:pt x="0" y="675539"/>
                </a:cubicBezTo>
                <a:cubicBezTo>
                  <a:pt x="9314" y="368045"/>
                  <a:pt x="31191" y="275281"/>
                  <a:pt x="0" y="0"/>
                </a:cubicBezTo>
                <a:close/>
              </a:path>
              <a:path w="4109236" h="6079851" stroke="0" extrusionOk="0">
                <a:moveTo>
                  <a:pt x="0" y="0"/>
                </a:moveTo>
                <a:cubicBezTo>
                  <a:pt x="225301" y="9960"/>
                  <a:pt x="389737" y="-17332"/>
                  <a:pt x="643780" y="0"/>
                </a:cubicBezTo>
                <a:cubicBezTo>
                  <a:pt x="897823" y="17332"/>
                  <a:pt x="1008881" y="2308"/>
                  <a:pt x="1205376" y="0"/>
                </a:cubicBezTo>
                <a:cubicBezTo>
                  <a:pt x="1401871" y="-2308"/>
                  <a:pt x="1788821" y="4492"/>
                  <a:pt x="1972433" y="0"/>
                </a:cubicBezTo>
                <a:cubicBezTo>
                  <a:pt x="2156045" y="-4492"/>
                  <a:pt x="2402640" y="-29141"/>
                  <a:pt x="2616214" y="0"/>
                </a:cubicBezTo>
                <a:cubicBezTo>
                  <a:pt x="2829788" y="29141"/>
                  <a:pt x="3017744" y="56"/>
                  <a:pt x="3259994" y="0"/>
                </a:cubicBezTo>
                <a:cubicBezTo>
                  <a:pt x="3502244" y="-56"/>
                  <a:pt x="3741771" y="5706"/>
                  <a:pt x="4109236" y="0"/>
                </a:cubicBezTo>
                <a:cubicBezTo>
                  <a:pt x="4093763" y="139383"/>
                  <a:pt x="4116396" y="352344"/>
                  <a:pt x="4109236" y="553942"/>
                </a:cubicBezTo>
                <a:cubicBezTo>
                  <a:pt x="4102076" y="755540"/>
                  <a:pt x="4142117" y="1036334"/>
                  <a:pt x="4109236" y="1229481"/>
                </a:cubicBezTo>
                <a:cubicBezTo>
                  <a:pt x="4076355" y="1422628"/>
                  <a:pt x="4111577" y="1569680"/>
                  <a:pt x="4109236" y="1783423"/>
                </a:cubicBezTo>
                <a:cubicBezTo>
                  <a:pt x="4106895" y="1997166"/>
                  <a:pt x="4121213" y="2179576"/>
                  <a:pt x="4109236" y="2337365"/>
                </a:cubicBezTo>
                <a:cubicBezTo>
                  <a:pt x="4097259" y="2495154"/>
                  <a:pt x="4120473" y="2714890"/>
                  <a:pt x="4109236" y="3012904"/>
                </a:cubicBezTo>
                <a:cubicBezTo>
                  <a:pt x="4097999" y="3310918"/>
                  <a:pt x="4125286" y="3435530"/>
                  <a:pt x="4109236" y="3749241"/>
                </a:cubicBezTo>
                <a:cubicBezTo>
                  <a:pt x="4093186" y="4062952"/>
                  <a:pt x="4096864" y="4021448"/>
                  <a:pt x="4109236" y="4242385"/>
                </a:cubicBezTo>
                <a:cubicBezTo>
                  <a:pt x="4121608" y="4463322"/>
                  <a:pt x="4088399" y="4619766"/>
                  <a:pt x="4109236" y="4917924"/>
                </a:cubicBezTo>
                <a:cubicBezTo>
                  <a:pt x="4130073" y="5216082"/>
                  <a:pt x="4146837" y="5595965"/>
                  <a:pt x="4109236" y="6079851"/>
                </a:cubicBezTo>
                <a:cubicBezTo>
                  <a:pt x="3774031" y="6107816"/>
                  <a:pt x="3673652" y="6069017"/>
                  <a:pt x="3424363" y="6079851"/>
                </a:cubicBezTo>
                <a:cubicBezTo>
                  <a:pt x="3175074" y="6090685"/>
                  <a:pt x="3018290" y="6057630"/>
                  <a:pt x="2657306" y="6079851"/>
                </a:cubicBezTo>
                <a:cubicBezTo>
                  <a:pt x="2296322" y="6102072"/>
                  <a:pt x="2127312" y="6086087"/>
                  <a:pt x="1972433" y="6079851"/>
                </a:cubicBezTo>
                <a:cubicBezTo>
                  <a:pt x="1817554" y="6073615"/>
                  <a:pt x="1681908" y="6059242"/>
                  <a:pt x="1410838" y="6079851"/>
                </a:cubicBezTo>
                <a:cubicBezTo>
                  <a:pt x="1139769" y="6100460"/>
                  <a:pt x="942503" y="6060198"/>
                  <a:pt x="808150" y="6079851"/>
                </a:cubicBezTo>
                <a:cubicBezTo>
                  <a:pt x="673797" y="6099504"/>
                  <a:pt x="203959" y="6108301"/>
                  <a:pt x="0" y="6079851"/>
                </a:cubicBezTo>
                <a:cubicBezTo>
                  <a:pt x="33760" y="5859929"/>
                  <a:pt x="-23933" y="5567609"/>
                  <a:pt x="0" y="5404312"/>
                </a:cubicBezTo>
                <a:cubicBezTo>
                  <a:pt x="23933" y="5241015"/>
                  <a:pt x="-13055" y="4878983"/>
                  <a:pt x="0" y="4728773"/>
                </a:cubicBezTo>
                <a:cubicBezTo>
                  <a:pt x="13055" y="4578563"/>
                  <a:pt x="21040" y="4378712"/>
                  <a:pt x="0" y="4114033"/>
                </a:cubicBezTo>
                <a:cubicBezTo>
                  <a:pt x="-21040" y="3849354"/>
                  <a:pt x="-24446" y="3783397"/>
                  <a:pt x="0" y="3620889"/>
                </a:cubicBezTo>
                <a:cubicBezTo>
                  <a:pt x="24446" y="3458381"/>
                  <a:pt x="4155" y="3310291"/>
                  <a:pt x="0" y="3127746"/>
                </a:cubicBezTo>
                <a:cubicBezTo>
                  <a:pt x="-4155" y="2945201"/>
                  <a:pt x="-35215" y="2688104"/>
                  <a:pt x="0" y="2391408"/>
                </a:cubicBezTo>
                <a:cubicBezTo>
                  <a:pt x="35215" y="2094712"/>
                  <a:pt x="10743" y="2005620"/>
                  <a:pt x="0" y="1837466"/>
                </a:cubicBezTo>
                <a:cubicBezTo>
                  <a:pt x="-10743" y="1669312"/>
                  <a:pt x="-12732" y="1306984"/>
                  <a:pt x="0" y="1040330"/>
                </a:cubicBezTo>
                <a:cubicBezTo>
                  <a:pt x="12732" y="773676"/>
                  <a:pt x="-22931" y="311883"/>
                  <a:pt x="0" y="0"/>
                </a:cubicBezTo>
                <a:close/>
              </a:path>
            </a:pathLst>
          </a:custGeom>
          <a:ln w="15875" cap="flat" cmpd="sng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BAB8BE0-7042-4939-8229-0C1634579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3160" y="1635143"/>
            <a:ext cx="451007" cy="1316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238FD2-FBC5-481A-B606-0DF9822626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4337" y="5242970"/>
            <a:ext cx="545500" cy="1111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1870EDD-0373-46C8-B6D0-75B57314DA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2888" y="380671"/>
            <a:ext cx="3584486" cy="6102000"/>
          </a:xfrm>
          <a:custGeom>
            <a:avLst/>
            <a:gdLst>
              <a:gd name="connsiteX0" fmla="*/ 0 w 3584486"/>
              <a:gd name="connsiteY0" fmla="*/ 0 h 6102000"/>
              <a:gd name="connsiteX1" fmla="*/ 489880 w 3584486"/>
              <a:gd name="connsiteY1" fmla="*/ 0 h 6102000"/>
              <a:gd name="connsiteX2" fmla="*/ 1123139 w 3584486"/>
              <a:gd name="connsiteY2" fmla="*/ 0 h 6102000"/>
              <a:gd name="connsiteX3" fmla="*/ 1684708 w 3584486"/>
              <a:gd name="connsiteY3" fmla="*/ 0 h 6102000"/>
              <a:gd name="connsiteX4" fmla="*/ 2282123 w 3584486"/>
              <a:gd name="connsiteY4" fmla="*/ 0 h 6102000"/>
              <a:gd name="connsiteX5" fmla="*/ 2951227 w 3584486"/>
              <a:gd name="connsiteY5" fmla="*/ 0 h 6102000"/>
              <a:gd name="connsiteX6" fmla="*/ 3584486 w 3584486"/>
              <a:gd name="connsiteY6" fmla="*/ 0 h 6102000"/>
              <a:gd name="connsiteX7" fmla="*/ 3584486 w 3584486"/>
              <a:gd name="connsiteY7" fmla="*/ 739020 h 6102000"/>
              <a:gd name="connsiteX8" fmla="*/ 3584486 w 3584486"/>
              <a:gd name="connsiteY8" fmla="*/ 1294980 h 6102000"/>
              <a:gd name="connsiteX9" fmla="*/ 3584486 w 3584486"/>
              <a:gd name="connsiteY9" fmla="*/ 1911960 h 6102000"/>
              <a:gd name="connsiteX10" fmla="*/ 3584486 w 3584486"/>
              <a:gd name="connsiteY10" fmla="*/ 2589960 h 6102000"/>
              <a:gd name="connsiteX11" fmla="*/ 3584486 w 3584486"/>
              <a:gd name="connsiteY11" fmla="*/ 3145920 h 6102000"/>
              <a:gd name="connsiteX12" fmla="*/ 3584486 w 3584486"/>
              <a:gd name="connsiteY12" fmla="*/ 3945960 h 6102000"/>
              <a:gd name="connsiteX13" fmla="*/ 3584486 w 3584486"/>
              <a:gd name="connsiteY13" fmla="*/ 4623960 h 6102000"/>
              <a:gd name="connsiteX14" fmla="*/ 3584486 w 3584486"/>
              <a:gd name="connsiteY14" fmla="*/ 5424000 h 6102000"/>
              <a:gd name="connsiteX15" fmla="*/ 3584486 w 3584486"/>
              <a:gd name="connsiteY15" fmla="*/ 6102000 h 6102000"/>
              <a:gd name="connsiteX16" fmla="*/ 3022917 w 3584486"/>
              <a:gd name="connsiteY16" fmla="*/ 6102000 h 6102000"/>
              <a:gd name="connsiteX17" fmla="*/ 2461347 w 3584486"/>
              <a:gd name="connsiteY17" fmla="*/ 6102000 h 6102000"/>
              <a:gd name="connsiteX18" fmla="*/ 1828088 w 3584486"/>
              <a:gd name="connsiteY18" fmla="*/ 6102000 h 6102000"/>
              <a:gd name="connsiteX19" fmla="*/ 1230674 w 3584486"/>
              <a:gd name="connsiteY19" fmla="*/ 6102000 h 6102000"/>
              <a:gd name="connsiteX20" fmla="*/ 561569 w 3584486"/>
              <a:gd name="connsiteY20" fmla="*/ 6102000 h 6102000"/>
              <a:gd name="connsiteX21" fmla="*/ 0 w 3584486"/>
              <a:gd name="connsiteY21" fmla="*/ 6102000 h 6102000"/>
              <a:gd name="connsiteX22" fmla="*/ 0 w 3584486"/>
              <a:gd name="connsiteY22" fmla="*/ 5362980 h 6102000"/>
              <a:gd name="connsiteX23" fmla="*/ 0 w 3584486"/>
              <a:gd name="connsiteY23" fmla="*/ 4684980 h 6102000"/>
              <a:gd name="connsiteX24" fmla="*/ 0 w 3584486"/>
              <a:gd name="connsiteY24" fmla="*/ 3945960 h 6102000"/>
              <a:gd name="connsiteX25" fmla="*/ 0 w 3584486"/>
              <a:gd name="connsiteY25" fmla="*/ 3267960 h 6102000"/>
              <a:gd name="connsiteX26" fmla="*/ 0 w 3584486"/>
              <a:gd name="connsiteY26" fmla="*/ 2589960 h 6102000"/>
              <a:gd name="connsiteX27" fmla="*/ 0 w 3584486"/>
              <a:gd name="connsiteY27" fmla="*/ 1911960 h 6102000"/>
              <a:gd name="connsiteX28" fmla="*/ 0 w 3584486"/>
              <a:gd name="connsiteY28" fmla="*/ 1417020 h 6102000"/>
              <a:gd name="connsiteX29" fmla="*/ 0 w 3584486"/>
              <a:gd name="connsiteY29" fmla="*/ 678000 h 6102000"/>
              <a:gd name="connsiteX30" fmla="*/ 0 w 3584486"/>
              <a:gd name="connsiteY30" fmla="*/ 0 h 610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584486" h="6102000" fill="none" extrusionOk="0">
                <a:moveTo>
                  <a:pt x="0" y="0"/>
                </a:moveTo>
                <a:cubicBezTo>
                  <a:pt x="147928" y="-24389"/>
                  <a:pt x="331673" y="-182"/>
                  <a:pt x="489880" y="0"/>
                </a:cubicBezTo>
                <a:cubicBezTo>
                  <a:pt x="648087" y="182"/>
                  <a:pt x="966865" y="-3541"/>
                  <a:pt x="1123139" y="0"/>
                </a:cubicBezTo>
                <a:cubicBezTo>
                  <a:pt x="1279413" y="3541"/>
                  <a:pt x="1532248" y="23665"/>
                  <a:pt x="1684708" y="0"/>
                </a:cubicBezTo>
                <a:cubicBezTo>
                  <a:pt x="1837168" y="-23665"/>
                  <a:pt x="2025441" y="-19967"/>
                  <a:pt x="2282123" y="0"/>
                </a:cubicBezTo>
                <a:cubicBezTo>
                  <a:pt x="2538805" y="19967"/>
                  <a:pt x="2752013" y="22620"/>
                  <a:pt x="2951227" y="0"/>
                </a:cubicBezTo>
                <a:cubicBezTo>
                  <a:pt x="3150441" y="-22620"/>
                  <a:pt x="3332048" y="-24281"/>
                  <a:pt x="3584486" y="0"/>
                </a:cubicBezTo>
                <a:cubicBezTo>
                  <a:pt x="3548069" y="234189"/>
                  <a:pt x="3611177" y="370144"/>
                  <a:pt x="3584486" y="739020"/>
                </a:cubicBezTo>
                <a:cubicBezTo>
                  <a:pt x="3557795" y="1107896"/>
                  <a:pt x="3568010" y="1176313"/>
                  <a:pt x="3584486" y="1294980"/>
                </a:cubicBezTo>
                <a:cubicBezTo>
                  <a:pt x="3600962" y="1413647"/>
                  <a:pt x="3577951" y="1623786"/>
                  <a:pt x="3584486" y="1911960"/>
                </a:cubicBezTo>
                <a:cubicBezTo>
                  <a:pt x="3591021" y="2200134"/>
                  <a:pt x="3601850" y="2321051"/>
                  <a:pt x="3584486" y="2589960"/>
                </a:cubicBezTo>
                <a:cubicBezTo>
                  <a:pt x="3567122" y="2858869"/>
                  <a:pt x="3561605" y="3005334"/>
                  <a:pt x="3584486" y="3145920"/>
                </a:cubicBezTo>
                <a:cubicBezTo>
                  <a:pt x="3607367" y="3286506"/>
                  <a:pt x="3576865" y="3672029"/>
                  <a:pt x="3584486" y="3945960"/>
                </a:cubicBezTo>
                <a:cubicBezTo>
                  <a:pt x="3592107" y="4219891"/>
                  <a:pt x="3615137" y="4358103"/>
                  <a:pt x="3584486" y="4623960"/>
                </a:cubicBezTo>
                <a:cubicBezTo>
                  <a:pt x="3553835" y="4889817"/>
                  <a:pt x="3561041" y="5029677"/>
                  <a:pt x="3584486" y="5424000"/>
                </a:cubicBezTo>
                <a:cubicBezTo>
                  <a:pt x="3607931" y="5818323"/>
                  <a:pt x="3579749" y="5948360"/>
                  <a:pt x="3584486" y="6102000"/>
                </a:cubicBezTo>
                <a:cubicBezTo>
                  <a:pt x="3436400" y="6102866"/>
                  <a:pt x="3274790" y="6089926"/>
                  <a:pt x="3022917" y="6102000"/>
                </a:cubicBezTo>
                <a:cubicBezTo>
                  <a:pt x="2771044" y="6114074"/>
                  <a:pt x="2577427" y="6115644"/>
                  <a:pt x="2461347" y="6102000"/>
                </a:cubicBezTo>
                <a:cubicBezTo>
                  <a:pt x="2345267" y="6088357"/>
                  <a:pt x="2004750" y="6115239"/>
                  <a:pt x="1828088" y="6102000"/>
                </a:cubicBezTo>
                <a:cubicBezTo>
                  <a:pt x="1651426" y="6088761"/>
                  <a:pt x="1353448" y="6073005"/>
                  <a:pt x="1230674" y="6102000"/>
                </a:cubicBezTo>
                <a:cubicBezTo>
                  <a:pt x="1107900" y="6130995"/>
                  <a:pt x="835427" y="6086037"/>
                  <a:pt x="561569" y="6102000"/>
                </a:cubicBezTo>
                <a:cubicBezTo>
                  <a:pt x="287712" y="6117963"/>
                  <a:pt x="178379" y="6075016"/>
                  <a:pt x="0" y="6102000"/>
                </a:cubicBezTo>
                <a:cubicBezTo>
                  <a:pt x="-36310" y="5948308"/>
                  <a:pt x="17453" y="5660994"/>
                  <a:pt x="0" y="5362980"/>
                </a:cubicBezTo>
                <a:cubicBezTo>
                  <a:pt x="-17453" y="5064966"/>
                  <a:pt x="781" y="4991389"/>
                  <a:pt x="0" y="4684980"/>
                </a:cubicBezTo>
                <a:cubicBezTo>
                  <a:pt x="-781" y="4378571"/>
                  <a:pt x="18402" y="4299788"/>
                  <a:pt x="0" y="3945960"/>
                </a:cubicBezTo>
                <a:cubicBezTo>
                  <a:pt x="-18402" y="3592132"/>
                  <a:pt x="-15866" y="3533138"/>
                  <a:pt x="0" y="3267960"/>
                </a:cubicBezTo>
                <a:cubicBezTo>
                  <a:pt x="15866" y="3002782"/>
                  <a:pt x="29255" y="2905568"/>
                  <a:pt x="0" y="2589960"/>
                </a:cubicBezTo>
                <a:cubicBezTo>
                  <a:pt x="-29255" y="2274352"/>
                  <a:pt x="-31718" y="2051471"/>
                  <a:pt x="0" y="1911960"/>
                </a:cubicBezTo>
                <a:cubicBezTo>
                  <a:pt x="31718" y="1772449"/>
                  <a:pt x="6416" y="1642456"/>
                  <a:pt x="0" y="1417020"/>
                </a:cubicBezTo>
                <a:cubicBezTo>
                  <a:pt x="-6416" y="1191584"/>
                  <a:pt x="-20771" y="894904"/>
                  <a:pt x="0" y="678000"/>
                </a:cubicBezTo>
                <a:cubicBezTo>
                  <a:pt x="20771" y="461096"/>
                  <a:pt x="9439" y="286142"/>
                  <a:pt x="0" y="0"/>
                </a:cubicBezTo>
                <a:close/>
              </a:path>
              <a:path w="3584486" h="6102000" stroke="0" extrusionOk="0">
                <a:moveTo>
                  <a:pt x="0" y="0"/>
                </a:moveTo>
                <a:cubicBezTo>
                  <a:pt x="159549" y="5304"/>
                  <a:pt x="287646" y="10404"/>
                  <a:pt x="561569" y="0"/>
                </a:cubicBezTo>
                <a:cubicBezTo>
                  <a:pt x="835492" y="-10404"/>
                  <a:pt x="919317" y="23407"/>
                  <a:pt x="1051449" y="0"/>
                </a:cubicBezTo>
                <a:cubicBezTo>
                  <a:pt x="1183581" y="-23407"/>
                  <a:pt x="1518376" y="27091"/>
                  <a:pt x="1720553" y="0"/>
                </a:cubicBezTo>
                <a:cubicBezTo>
                  <a:pt x="1922730" y="-27091"/>
                  <a:pt x="2134427" y="-8096"/>
                  <a:pt x="2282123" y="0"/>
                </a:cubicBezTo>
                <a:cubicBezTo>
                  <a:pt x="2429819" y="8096"/>
                  <a:pt x="2664982" y="-23667"/>
                  <a:pt x="2843692" y="0"/>
                </a:cubicBezTo>
                <a:cubicBezTo>
                  <a:pt x="3022402" y="23667"/>
                  <a:pt x="3356815" y="-25657"/>
                  <a:pt x="3584486" y="0"/>
                </a:cubicBezTo>
                <a:cubicBezTo>
                  <a:pt x="3565877" y="187961"/>
                  <a:pt x="3576391" y="434258"/>
                  <a:pt x="3584486" y="555960"/>
                </a:cubicBezTo>
                <a:cubicBezTo>
                  <a:pt x="3592581" y="677662"/>
                  <a:pt x="3596241" y="1016683"/>
                  <a:pt x="3584486" y="1233960"/>
                </a:cubicBezTo>
                <a:cubicBezTo>
                  <a:pt x="3572731" y="1451237"/>
                  <a:pt x="3600836" y="1602746"/>
                  <a:pt x="3584486" y="1789920"/>
                </a:cubicBezTo>
                <a:cubicBezTo>
                  <a:pt x="3568136" y="1977094"/>
                  <a:pt x="3557297" y="2113553"/>
                  <a:pt x="3584486" y="2345880"/>
                </a:cubicBezTo>
                <a:cubicBezTo>
                  <a:pt x="3611675" y="2578207"/>
                  <a:pt x="3591455" y="2724970"/>
                  <a:pt x="3584486" y="3023880"/>
                </a:cubicBezTo>
                <a:cubicBezTo>
                  <a:pt x="3577517" y="3322790"/>
                  <a:pt x="3563157" y="3540459"/>
                  <a:pt x="3584486" y="3762900"/>
                </a:cubicBezTo>
                <a:cubicBezTo>
                  <a:pt x="3605815" y="3985341"/>
                  <a:pt x="3585558" y="4052127"/>
                  <a:pt x="3584486" y="4257840"/>
                </a:cubicBezTo>
                <a:cubicBezTo>
                  <a:pt x="3583414" y="4463553"/>
                  <a:pt x="3590547" y="4672614"/>
                  <a:pt x="3584486" y="4935840"/>
                </a:cubicBezTo>
                <a:cubicBezTo>
                  <a:pt x="3578425" y="5199066"/>
                  <a:pt x="3642199" y="5603248"/>
                  <a:pt x="3584486" y="6102000"/>
                </a:cubicBezTo>
                <a:cubicBezTo>
                  <a:pt x="3313628" y="6125150"/>
                  <a:pt x="3228953" y="6096865"/>
                  <a:pt x="2987072" y="6102000"/>
                </a:cubicBezTo>
                <a:cubicBezTo>
                  <a:pt x="2745191" y="6107135"/>
                  <a:pt x="2581357" y="6082218"/>
                  <a:pt x="2317968" y="6102000"/>
                </a:cubicBezTo>
                <a:cubicBezTo>
                  <a:pt x="2054579" y="6121782"/>
                  <a:pt x="1905173" y="6072730"/>
                  <a:pt x="1720553" y="6102000"/>
                </a:cubicBezTo>
                <a:cubicBezTo>
                  <a:pt x="1535934" y="6131270"/>
                  <a:pt x="1445429" y="6105124"/>
                  <a:pt x="1230674" y="6102000"/>
                </a:cubicBezTo>
                <a:cubicBezTo>
                  <a:pt x="1015919" y="6098876"/>
                  <a:pt x="897052" y="6119041"/>
                  <a:pt x="704949" y="6102000"/>
                </a:cubicBezTo>
                <a:cubicBezTo>
                  <a:pt x="512846" y="6084959"/>
                  <a:pt x="304960" y="6106682"/>
                  <a:pt x="0" y="6102000"/>
                </a:cubicBezTo>
                <a:cubicBezTo>
                  <a:pt x="15167" y="5925886"/>
                  <a:pt x="-28811" y="5694845"/>
                  <a:pt x="0" y="5424000"/>
                </a:cubicBezTo>
                <a:cubicBezTo>
                  <a:pt x="28811" y="5153155"/>
                  <a:pt x="-15416" y="5060244"/>
                  <a:pt x="0" y="4746000"/>
                </a:cubicBezTo>
                <a:cubicBezTo>
                  <a:pt x="15416" y="4431756"/>
                  <a:pt x="18198" y="4301609"/>
                  <a:pt x="0" y="4129020"/>
                </a:cubicBezTo>
                <a:cubicBezTo>
                  <a:pt x="-18198" y="3956431"/>
                  <a:pt x="6330" y="3787050"/>
                  <a:pt x="0" y="3634080"/>
                </a:cubicBezTo>
                <a:cubicBezTo>
                  <a:pt x="-6330" y="3481110"/>
                  <a:pt x="-4780" y="3379852"/>
                  <a:pt x="0" y="3139140"/>
                </a:cubicBezTo>
                <a:cubicBezTo>
                  <a:pt x="4780" y="2898428"/>
                  <a:pt x="-1235" y="2764563"/>
                  <a:pt x="0" y="2400120"/>
                </a:cubicBezTo>
                <a:cubicBezTo>
                  <a:pt x="1235" y="2035677"/>
                  <a:pt x="-4086" y="2008150"/>
                  <a:pt x="0" y="1844160"/>
                </a:cubicBezTo>
                <a:cubicBezTo>
                  <a:pt x="4086" y="1680170"/>
                  <a:pt x="-7624" y="1204797"/>
                  <a:pt x="0" y="1044120"/>
                </a:cubicBezTo>
                <a:cubicBezTo>
                  <a:pt x="7624" y="883443"/>
                  <a:pt x="13613" y="383840"/>
                  <a:pt x="0" y="0"/>
                </a:cubicBezTo>
                <a:close/>
              </a:path>
            </a:pathLst>
          </a:custGeom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8E2C722-DF2E-43F8-85D2-1A45F1B301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8990" y="5912629"/>
            <a:ext cx="467962" cy="128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B3D6C34-AA59-4452-A7EC-D3E54DF81F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6783" y="2582847"/>
            <a:ext cx="444710" cy="1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68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9FACAC-6E5B-4B96-886A-385436102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66" y="308876"/>
            <a:ext cx="11495867" cy="6240247"/>
          </a:xfrm>
          <a:prstGeom prst="rect">
            <a:avLst/>
          </a:prstGeom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994650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887F1F-5BAC-44A7-9BBB-52584EACF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10" y="411658"/>
            <a:ext cx="7558831" cy="6061516"/>
          </a:xfrm>
          <a:custGeom>
            <a:avLst/>
            <a:gdLst>
              <a:gd name="connsiteX0" fmla="*/ 0 w 7558831"/>
              <a:gd name="connsiteY0" fmla="*/ 0 h 6061516"/>
              <a:gd name="connsiteX1" fmla="*/ 460402 w 7558831"/>
              <a:gd name="connsiteY1" fmla="*/ 0 h 6061516"/>
              <a:gd name="connsiteX2" fmla="*/ 1298745 w 7558831"/>
              <a:gd name="connsiteY2" fmla="*/ 0 h 6061516"/>
              <a:gd name="connsiteX3" fmla="*/ 1985911 w 7558831"/>
              <a:gd name="connsiteY3" fmla="*/ 0 h 6061516"/>
              <a:gd name="connsiteX4" fmla="*/ 2446313 w 7558831"/>
              <a:gd name="connsiteY4" fmla="*/ 0 h 6061516"/>
              <a:gd name="connsiteX5" fmla="*/ 3133479 w 7558831"/>
              <a:gd name="connsiteY5" fmla="*/ 0 h 6061516"/>
              <a:gd name="connsiteX6" fmla="*/ 3971822 w 7558831"/>
              <a:gd name="connsiteY6" fmla="*/ 0 h 6061516"/>
              <a:gd name="connsiteX7" fmla="*/ 4583400 w 7558831"/>
              <a:gd name="connsiteY7" fmla="*/ 0 h 6061516"/>
              <a:gd name="connsiteX8" fmla="*/ 5194978 w 7558831"/>
              <a:gd name="connsiteY8" fmla="*/ 0 h 6061516"/>
              <a:gd name="connsiteX9" fmla="*/ 5882145 w 7558831"/>
              <a:gd name="connsiteY9" fmla="*/ 0 h 6061516"/>
              <a:gd name="connsiteX10" fmla="*/ 6644900 w 7558831"/>
              <a:gd name="connsiteY10" fmla="*/ 0 h 6061516"/>
              <a:gd name="connsiteX11" fmla="*/ 7558831 w 7558831"/>
              <a:gd name="connsiteY11" fmla="*/ 0 h 6061516"/>
              <a:gd name="connsiteX12" fmla="*/ 7558831 w 7558831"/>
              <a:gd name="connsiteY12" fmla="*/ 734117 h 6061516"/>
              <a:gd name="connsiteX13" fmla="*/ 7558831 w 7558831"/>
              <a:gd name="connsiteY13" fmla="*/ 1347004 h 6061516"/>
              <a:gd name="connsiteX14" fmla="*/ 7558831 w 7558831"/>
              <a:gd name="connsiteY14" fmla="*/ 1899275 h 6061516"/>
              <a:gd name="connsiteX15" fmla="*/ 7558831 w 7558831"/>
              <a:gd name="connsiteY15" fmla="*/ 2572777 h 6061516"/>
              <a:gd name="connsiteX16" fmla="*/ 7558831 w 7558831"/>
              <a:gd name="connsiteY16" fmla="*/ 3306894 h 6061516"/>
              <a:gd name="connsiteX17" fmla="*/ 7558831 w 7558831"/>
              <a:gd name="connsiteY17" fmla="*/ 4101626 h 6061516"/>
              <a:gd name="connsiteX18" fmla="*/ 7558831 w 7558831"/>
              <a:gd name="connsiteY18" fmla="*/ 4835743 h 6061516"/>
              <a:gd name="connsiteX19" fmla="*/ 7558831 w 7558831"/>
              <a:gd name="connsiteY19" fmla="*/ 6061516 h 6061516"/>
              <a:gd name="connsiteX20" fmla="*/ 6796076 w 7558831"/>
              <a:gd name="connsiteY20" fmla="*/ 6061516 h 6061516"/>
              <a:gd name="connsiteX21" fmla="*/ 6184498 w 7558831"/>
              <a:gd name="connsiteY21" fmla="*/ 6061516 h 6061516"/>
              <a:gd name="connsiteX22" fmla="*/ 5572920 w 7558831"/>
              <a:gd name="connsiteY22" fmla="*/ 6061516 h 6061516"/>
              <a:gd name="connsiteX23" fmla="*/ 4810165 w 7558831"/>
              <a:gd name="connsiteY23" fmla="*/ 6061516 h 6061516"/>
              <a:gd name="connsiteX24" fmla="*/ 4122999 w 7558831"/>
              <a:gd name="connsiteY24" fmla="*/ 6061516 h 6061516"/>
              <a:gd name="connsiteX25" fmla="*/ 3662597 w 7558831"/>
              <a:gd name="connsiteY25" fmla="*/ 6061516 h 6061516"/>
              <a:gd name="connsiteX26" fmla="*/ 3051019 w 7558831"/>
              <a:gd name="connsiteY26" fmla="*/ 6061516 h 6061516"/>
              <a:gd name="connsiteX27" fmla="*/ 2288264 w 7558831"/>
              <a:gd name="connsiteY27" fmla="*/ 6061516 h 6061516"/>
              <a:gd name="connsiteX28" fmla="*/ 1752274 w 7558831"/>
              <a:gd name="connsiteY28" fmla="*/ 6061516 h 6061516"/>
              <a:gd name="connsiteX29" fmla="*/ 913931 w 7558831"/>
              <a:gd name="connsiteY29" fmla="*/ 6061516 h 6061516"/>
              <a:gd name="connsiteX30" fmla="*/ 0 w 7558831"/>
              <a:gd name="connsiteY30" fmla="*/ 6061516 h 6061516"/>
              <a:gd name="connsiteX31" fmla="*/ 0 w 7558831"/>
              <a:gd name="connsiteY31" fmla="*/ 5388014 h 6061516"/>
              <a:gd name="connsiteX32" fmla="*/ 0 w 7558831"/>
              <a:gd name="connsiteY32" fmla="*/ 4896358 h 6061516"/>
              <a:gd name="connsiteX33" fmla="*/ 0 w 7558831"/>
              <a:gd name="connsiteY33" fmla="*/ 4222856 h 6061516"/>
              <a:gd name="connsiteX34" fmla="*/ 0 w 7558831"/>
              <a:gd name="connsiteY34" fmla="*/ 3670585 h 6061516"/>
              <a:gd name="connsiteX35" fmla="*/ 0 w 7558831"/>
              <a:gd name="connsiteY35" fmla="*/ 3118313 h 6061516"/>
              <a:gd name="connsiteX36" fmla="*/ 0 w 7558831"/>
              <a:gd name="connsiteY36" fmla="*/ 2566042 h 6061516"/>
              <a:gd name="connsiteX37" fmla="*/ 0 w 7558831"/>
              <a:gd name="connsiteY37" fmla="*/ 2013770 h 6061516"/>
              <a:gd name="connsiteX38" fmla="*/ 0 w 7558831"/>
              <a:gd name="connsiteY38" fmla="*/ 1400884 h 6061516"/>
              <a:gd name="connsiteX39" fmla="*/ 0 w 7558831"/>
              <a:gd name="connsiteY39" fmla="*/ 848612 h 6061516"/>
              <a:gd name="connsiteX40" fmla="*/ 0 w 7558831"/>
              <a:gd name="connsiteY40" fmla="*/ 0 h 606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7558831" h="6061516" fill="none" extrusionOk="0">
                <a:moveTo>
                  <a:pt x="0" y="0"/>
                </a:moveTo>
                <a:cubicBezTo>
                  <a:pt x="155665" y="-8749"/>
                  <a:pt x="255172" y="13678"/>
                  <a:pt x="460402" y="0"/>
                </a:cubicBezTo>
                <a:cubicBezTo>
                  <a:pt x="665632" y="-13678"/>
                  <a:pt x="961312" y="24955"/>
                  <a:pt x="1298745" y="0"/>
                </a:cubicBezTo>
                <a:cubicBezTo>
                  <a:pt x="1636178" y="-24955"/>
                  <a:pt x="1701337" y="924"/>
                  <a:pt x="1985911" y="0"/>
                </a:cubicBezTo>
                <a:cubicBezTo>
                  <a:pt x="2270485" y="-924"/>
                  <a:pt x="2218629" y="-5051"/>
                  <a:pt x="2446313" y="0"/>
                </a:cubicBezTo>
                <a:cubicBezTo>
                  <a:pt x="2673997" y="5051"/>
                  <a:pt x="2950853" y="-23536"/>
                  <a:pt x="3133479" y="0"/>
                </a:cubicBezTo>
                <a:cubicBezTo>
                  <a:pt x="3316105" y="23536"/>
                  <a:pt x="3578515" y="-41555"/>
                  <a:pt x="3971822" y="0"/>
                </a:cubicBezTo>
                <a:cubicBezTo>
                  <a:pt x="4365129" y="41555"/>
                  <a:pt x="4323237" y="28904"/>
                  <a:pt x="4583400" y="0"/>
                </a:cubicBezTo>
                <a:cubicBezTo>
                  <a:pt x="4843563" y="-28904"/>
                  <a:pt x="4931720" y="-29349"/>
                  <a:pt x="5194978" y="0"/>
                </a:cubicBezTo>
                <a:cubicBezTo>
                  <a:pt x="5458236" y="29349"/>
                  <a:pt x="5593534" y="-34077"/>
                  <a:pt x="5882145" y="0"/>
                </a:cubicBezTo>
                <a:cubicBezTo>
                  <a:pt x="6170756" y="34077"/>
                  <a:pt x="6362801" y="-12468"/>
                  <a:pt x="6644900" y="0"/>
                </a:cubicBezTo>
                <a:cubicBezTo>
                  <a:pt x="6926999" y="12468"/>
                  <a:pt x="7342587" y="-42271"/>
                  <a:pt x="7558831" y="0"/>
                </a:cubicBezTo>
                <a:cubicBezTo>
                  <a:pt x="7584276" y="298405"/>
                  <a:pt x="7551950" y="510468"/>
                  <a:pt x="7558831" y="734117"/>
                </a:cubicBezTo>
                <a:cubicBezTo>
                  <a:pt x="7565712" y="957766"/>
                  <a:pt x="7541325" y="1108467"/>
                  <a:pt x="7558831" y="1347004"/>
                </a:cubicBezTo>
                <a:cubicBezTo>
                  <a:pt x="7576337" y="1585541"/>
                  <a:pt x="7584044" y="1775758"/>
                  <a:pt x="7558831" y="1899275"/>
                </a:cubicBezTo>
                <a:cubicBezTo>
                  <a:pt x="7533618" y="2022792"/>
                  <a:pt x="7548548" y="2341201"/>
                  <a:pt x="7558831" y="2572777"/>
                </a:cubicBezTo>
                <a:cubicBezTo>
                  <a:pt x="7569114" y="2804353"/>
                  <a:pt x="7549189" y="3011256"/>
                  <a:pt x="7558831" y="3306894"/>
                </a:cubicBezTo>
                <a:cubicBezTo>
                  <a:pt x="7568473" y="3602532"/>
                  <a:pt x="7548691" y="3817416"/>
                  <a:pt x="7558831" y="4101626"/>
                </a:cubicBezTo>
                <a:cubicBezTo>
                  <a:pt x="7568971" y="4385836"/>
                  <a:pt x="7568506" y="4652281"/>
                  <a:pt x="7558831" y="4835743"/>
                </a:cubicBezTo>
                <a:cubicBezTo>
                  <a:pt x="7549156" y="5019205"/>
                  <a:pt x="7508778" y="5450273"/>
                  <a:pt x="7558831" y="6061516"/>
                </a:cubicBezTo>
                <a:cubicBezTo>
                  <a:pt x="7197887" y="6076800"/>
                  <a:pt x="7033755" y="6025858"/>
                  <a:pt x="6796076" y="6061516"/>
                </a:cubicBezTo>
                <a:cubicBezTo>
                  <a:pt x="6558398" y="6097174"/>
                  <a:pt x="6323385" y="6090127"/>
                  <a:pt x="6184498" y="6061516"/>
                </a:cubicBezTo>
                <a:cubicBezTo>
                  <a:pt x="6045611" y="6032905"/>
                  <a:pt x="5781231" y="6052768"/>
                  <a:pt x="5572920" y="6061516"/>
                </a:cubicBezTo>
                <a:cubicBezTo>
                  <a:pt x="5364609" y="6070264"/>
                  <a:pt x="4976004" y="6058086"/>
                  <a:pt x="4810165" y="6061516"/>
                </a:cubicBezTo>
                <a:cubicBezTo>
                  <a:pt x="4644327" y="6064946"/>
                  <a:pt x="4280186" y="6044990"/>
                  <a:pt x="4122999" y="6061516"/>
                </a:cubicBezTo>
                <a:cubicBezTo>
                  <a:pt x="3965812" y="6078042"/>
                  <a:pt x="3875177" y="6050425"/>
                  <a:pt x="3662597" y="6061516"/>
                </a:cubicBezTo>
                <a:cubicBezTo>
                  <a:pt x="3450017" y="6072607"/>
                  <a:pt x="3311055" y="6062690"/>
                  <a:pt x="3051019" y="6061516"/>
                </a:cubicBezTo>
                <a:cubicBezTo>
                  <a:pt x="2790983" y="6060342"/>
                  <a:pt x="2645353" y="6072954"/>
                  <a:pt x="2288264" y="6061516"/>
                </a:cubicBezTo>
                <a:cubicBezTo>
                  <a:pt x="1931175" y="6050078"/>
                  <a:pt x="1942730" y="6045215"/>
                  <a:pt x="1752274" y="6061516"/>
                </a:cubicBezTo>
                <a:cubicBezTo>
                  <a:pt x="1561818" y="6077818"/>
                  <a:pt x="1326253" y="6039662"/>
                  <a:pt x="913931" y="6061516"/>
                </a:cubicBezTo>
                <a:cubicBezTo>
                  <a:pt x="501609" y="6083370"/>
                  <a:pt x="368341" y="6061172"/>
                  <a:pt x="0" y="6061516"/>
                </a:cubicBezTo>
                <a:cubicBezTo>
                  <a:pt x="-5359" y="5804223"/>
                  <a:pt x="-701" y="5585511"/>
                  <a:pt x="0" y="5388014"/>
                </a:cubicBezTo>
                <a:cubicBezTo>
                  <a:pt x="701" y="5190517"/>
                  <a:pt x="-2761" y="5054992"/>
                  <a:pt x="0" y="4896358"/>
                </a:cubicBezTo>
                <a:cubicBezTo>
                  <a:pt x="2761" y="4737724"/>
                  <a:pt x="-17688" y="4439937"/>
                  <a:pt x="0" y="4222856"/>
                </a:cubicBezTo>
                <a:cubicBezTo>
                  <a:pt x="17688" y="4005775"/>
                  <a:pt x="-24962" y="3806977"/>
                  <a:pt x="0" y="3670585"/>
                </a:cubicBezTo>
                <a:cubicBezTo>
                  <a:pt x="24962" y="3534193"/>
                  <a:pt x="-5483" y="3381260"/>
                  <a:pt x="0" y="3118313"/>
                </a:cubicBezTo>
                <a:cubicBezTo>
                  <a:pt x="5483" y="2855366"/>
                  <a:pt x="-1289" y="2781371"/>
                  <a:pt x="0" y="2566042"/>
                </a:cubicBezTo>
                <a:cubicBezTo>
                  <a:pt x="1289" y="2350713"/>
                  <a:pt x="-18785" y="2168661"/>
                  <a:pt x="0" y="2013770"/>
                </a:cubicBezTo>
                <a:cubicBezTo>
                  <a:pt x="18785" y="1858879"/>
                  <a:pt x="-17505" y="1670082"/>
                  <a:pt x="0" y="1400884"/>
                </a:cubicBezTo>
                <a:cubicBezTo>
                  <a:pt x="17505" y="1131686"/>
                  <a:pt x="4927" y="1023849"/>
                  <a:pt x="0" y="848612"/>
                </a:cubicBezTo>
                <a:cubicBezTo>
                  <a:pt x="-4927" y="673375"/>
                  <a:pt x="41990" y="265712"/>
                  <a:pt x="0" y="0"/>
                </a:cubicBezTo>
                <a:close/>
              </a:path>
              <a:path w="7558831" h="6061516" stroke="0" extrusionOk="0">
                <a:moveTo>
                  <a:pt x="0" y="0"/>
                </a:moveTo>
                <a:cubicBezTo>
                  <a:pt x="245041" y="-18154"/>
                  <a:pt x="407593" y="-4099"/>
                  <a:pt x="611578" y="0"/>
                </a:cubicBezTo>
                <a:cubicBezTo>
                  <a:pt x="815563" y="4099"/>
                  <a:pt x="875364" y="-15395"/>
                  <a:pt x="1071980" y="0"/>
                </a:cubicBezTo>
                <a:cubicBezTo>
                  <a:pt x="1268596" y="15395"/>
                  <a:pt x="1553816" y="-35309"/>
                  <a:pt x="1910323" y="0"/>
                </a:cubicBezTo>
                <a:cubicBezTo>
                  <a:pt x="2266830" y="35309"/>
                  <a:pt x="2395407" y="17777"/>
                  <a:pt x="2521901" y="0"/>
                </a:cubicBezTo>
                <a:cubicBezTo>
                  <a:pt x="2648395" y="-17777"/>
                  <a:pt x="2986700" y="-25691"/>
                  <a:pt x="3133479" y="0"/>
                </a:cubicBezTo>
                <a:cubicBezTo>
                  <a:pt x="3280258" y="25691"/>
                  <a:pt x="3595399" y="19518"/>
                  <a:pt x="3971822" y="0"/>
                </a:cubicBezTo>
                <a:cubicBezTo>
                  <a:pt x="4348245" y="-19518"/>
                  <a:pt x="4315544" y="-26580"/>
                  <a:pt x="4507812" y="0"/>
                </a:cubicBezTo>
                <a:cubicBezTo>
                  <a:pt x="4700080" y="26580"/>
                  <a:pt x="5105103" y="13885"/>
                  <a:pt x="5346155" y="0"/>
                </a:cubicBezTo>
                <a:cubicBezTo>
                  <a:pt x="5587207" y="-13885"/>
                  <a:pt x="5945475" y="23470"/>
                  <a:pt x="6184498" y="0"/>
                </a:cubicBezTo>
                <a:cubicBezTo>
                  <a:pt x="6423521" y="-23470"/>
                  <a:pt x="6605157" y="5819"/>
                  <a:pt x="6871665" y="0"/>
                </a:cubicBezTo>
                <a:cubicBezTo>
                  <a:pt x="7138173" y="-5819"/>
                  <a:pt x="7356385" y="13258"/>
                  <a:pt x="7558831" y="0"/>
                </a:cubicBezTo>
                <a:cubicBezTo>
                  <a:pt x="7580695" y="294775"/>
                  <a:pt x="7546928" y="327199"/>
                  <a:pt x="7558831" y="612887"/>
                </a:cubicBezTo>
                <a:cubicBezTo>
                  <a:pt x="7570734" y="898575"/>
                  <a:pt x="7547460" y="1000909"/>
                  <a:pt x="7558831" y="1104543"/>
                </a:cubicBezTo>
                <a:cubicBezTo>
                  <a:pt x="7570202" y="1208177"/>
                  <a:pt x="7527789" y="1517910"/>
                  <a:pt x="7558831" y="1778045"/>
                </a:cubicBezTo>
                <a:cubicBezTo>
                  <a:pt x="7589873" y="2038180"/>
                  <a:pt x="7538457" y="2213737"/>
                  <a:pt x="7558831" y="2451546"/>
                </a:cubicBezTo>
                <a:cubicBezTo>
                  <a:pt x="7579205" y="2689355"/>
                  <a:pt x="7567716" y="2953803"/>
                  <a:pt x="7558831" y="3125048"/>
                </a:cubicBezTo>
                <a:cubicBezTo>
                  <a:pt x="7549946" y="3296293"/>
                  <a:pt x="7538899" y="3671481"/>
                  <a:pt x="7558831" y="3859165"/>
                </a:cubicBezTo>
                <a:cubicBezTo>
                  <a:pt x="7578763" y="4046849"/>
                  <a:pt x="7560478" y="4412212"/>
                  <a:pt x="7558831" y="4593282"/>
                </a:cubicBezTo>
                <a:cubicBezTo>
                  <a:pt x="7557184" y="4774352"/>
                  <a:pt x="7532528" y="4965563"/>
                  <a:pt x="7558831" y="5327399"/>
                </a:cubicBezTo>
                <a:cubicBezTo>
                  <a:pt x="7585134" y="5689235"/>
                  <a:pt x="7587361" y="5716414"/>
                  <a:pt x="7558831" y="6061516"/>
                </a:cubicBezTo>
                <a:cubicBezTo>
                  <a:pt x="7416142" y="6042567"/>
                  <a:pt x="7215374" y="6076729"/>
                  <a:pt x="7022841" y="6061516"/>
                </a:cubicBezTo>
                <a:cubicBezTo>
                  <a:pt x="6830308" y="6046304"/>
                  <a:pt x="6524600" y="6084855"/>
                  <a:pt x="6335675" y="6061516"/>
                </a:cubicBezTo>
                <a:cubicBezTo>
                  <a:pt x="6146750" y="6038177"/>
                  <a:pt x="5921843" y="6079855"/>
                  <a:pt x="5799685" y="6061516"/>
                </a:cubicBezTo>
                <a:cubicBezTo>
                  <a:pt x="5677527" y="6043178"/>
                  <a:pt x="5298491" y="6075961"/>
                  <a:pt x="5112518" y="6061516"/>
                </a:cubicBezTo>
                <a:cubicBezTo>
                  <a:pt x="4926545" y="6047071"/>
                  <a:pt x="4854920" y="6045370"/>
                  <a:pt x="4652117" y="6061516"/>
                </a:cubicBezTo>
                <a:cubicBezTo>
                  <a:pt x="4449314" y="6077662"/>
                  <a:pt x="4290390" y="6065213"/>
                  <a:pt x="4191715" y="6061516"/>
                </a:cubicBezTo>
                <a:cubicBezTo>
                  <a:pt x="4093040" y="6057819"/>
                  <a:pt x="3822063" y="6068649"/>
                  <a:pt x="3504549" y="6061516"/>
                </a:cubicBezTo>
                <a:cubicBezTo>
                  <a:pt x="3187035" y="6054383"/>
                  <a:pt x="3186252" y="6043506"/>
                  <a:pt x="2968559" y="6061516"/>
                </a:cubicBezTo>
                <a:cubicBezTo>
                  <a:pt x="2750866" y="6079527"/>
                  <a:pt x="2586478" y="6061515"/>
                  <a:pt x="2205804" y="6061516"/>
                </a:cubicBezTo>
                <a:cubicBezTo>
                  <a:pt x="1825131" y="6061517"/>
                  <a:pt x="1778581" y="6081614"/>
                  <a:pt x="1669814" y="6061516"/>
                </a:cubicBezTo>
                <a:cubicBezTo>
                  <a:pt x="1561047" y="6041419"/>
                  <a:pt x="1276339" y="6055556"/>
                  <a:pt x="907060" y="6061516"/>
                </a:cubicBezTo>
                <a:cubicBezTo>
                  <a:pt x="537781" y="6067476"/>
                  <a:pt x="448829" y="6028249"/>
                  <a:pt x="0" y="6061516"/>
                </a:cubicBezTo>
                <a:cubicBezTo>
                  <a:pt x="5853" y="5879152"/>
                  <a:pt x="31419" y="5509188"/>
                  <a:pt x="0" y="5327399"/>
                </a:cubicBezTo>
                <a:cubicBezTo>
                  <a:pt x="-31419" y="5145610"/>
                  <a:pt x="13296" y="4952186"/>
                  <a:pt x="0" y="4593282"/>
                </a:cubicBezTo>
                <a:cubicBezTo>
                  <a:pt x="-13296" y="4234378"/>
                  <a:pt x="-19448" y="4185487"/>
                  <a:pt x="0" y="3798550"/>
                </a:cubicBezTo>
                <a:cubicBezTo>
                  <a:pt x="19448" y="3411613"/>
                  <a:pt x="23990" y="3439315"/>
                  <a:pt x="0" y="3185663"/>
                </a:cubicBezTo>
                <a:cubicBezTo>
                  <a:pt x="-23990" y="2932011"/>
                  <a:pt x="11788" y="2717678"/>
                  <a:pt x="0" y="2390931"/>
                </a:cubicBezTo>
                <a:cubicBezTo>
                  <a:pt x="-11788" y="2064184"/>
                  <a:pt x="-3705" y="1976462"/>
                  <a:pt x="0" y="1838660"/>
                </a:cubicBezTo>
                <a:cubicBezTo>
                  <a:pt x="3705" y="1700858"/>
                  <a:pt x="-19827" y="1549596"/>
                  <a:pt x="0" y="1347004"/>
                </a:cubicBezTo>
                <a:cubicBezTo>
                  <a:pt x="19827" y="1144412"/>
                  <a:pt x="-11273" y="1056864"/>
                  <a:pt x="0" y="855347"/>
                </a:cubicBezTo>
                <a:cubicBezTo>
                  <a:pt x="11273" y="653830"/>
                  <a:pt x="-274" y="278521"/>
                  <a:pt x="0" y="0"/>
                </a:cubicBezTo>
                <a:close/>
              </a:path>
            </a:pathLst>
          </a:custGeom>
          <a:ln w="158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CAE59AA-0E7B-418B-B70B-85039C9A9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497" y="369294"/>
            <a:ext cx="6229294" cy="2965705"/>
          </a:xfrm>
          <a:custGeom>
            <a:avLst/>
            <a:gdLst>
              <a:gd name="connsiteX0" fmla="*/ 0 w 6229294"/>
              <a:gd name="connsiteY0" fmla="*/ 0 h 2965705"/>
              <a:gd name="connsiteX1" fmla="*/ 816730 w 6229294"/>
              <a:gd name="connsiteY1" fmla="*/ 0 h 2965705"/>
              <a:gd name="connsiteX2" fmla="*/ 1633459 w 6229294"/>
              <a:gd name="connsiteY2" fmla="*/ 0 h 2965705"/>
              <a:gd name="connsiteX3" fmla="*/ 2325603 w 6229294"/>
              <a:gd name="connsiteY3" fmla="*/ 0 h 2965705"/>
              <a:gd name="connsiteX4" fmla="*/ 3080040 w 6229294"/>
              <a:gd name="connsiteY4" fmla="*/ 0 h 2965705"/>
              <a:gd name="connsiteX5" fmla="*/ 3709891 w 6229294"/>
              <a:gd name="connsiteY5" fmla="*/ 0 h 2965705"/>
              <a:gd name="connsiteX6" fmla="*/ 4402034 w 6229294"/>
              <a:gd name="connsiteY6" fmla="*/ 0 h 2965705"/>
              <a:gd name="connsiteX7" fmla="*/ 5218764 w 6229294"/>
              <a:gd name="connsiteY7" fmla="*/ 0 h 2965705"/>
              <a:gd name="connsiteX8" fmla="*/ 6229294 w 6229294"/>
              <a:gd name="connsiteY8" fmla="*/ 0 h 2965705"/>
              <a:gd name="connsiteX9" fmla="*/ 6229294 w 6229294"/>
              <a:gd name="connsiteY9" fmla="*/ 622798 h 2965705"/>
              <a:gd name="connsiteX10" fmla="*/ 6229294 w 6229294"/>
              <a:gd name="connsiteY10" fmla="*/ 1156625 h 2965705"/>
              <a:gd name="connsiteX11" fmla="*/ 6229294 w 6229294"/>
              <a:gd name="connsiteY11" fmla="*/ 1720109 h 2965705"/>
              <a:gd name="connsiteX12" fmla="*/ 6229294 w 6229294"/>
              <a:gd name="connsiteY12" fmla="*/ 2313250 h 2965705"/>
              <a:gd name="connsiteX13" fmla="*/ 6229294 w 6229294"/>
              <a:gd name="connsiteY13" fmla="*/ 2965705 h 2965705"/>
              <a:gd name="connsiteX14" fmla="*/ 5412564 w 6229294"/>
              <a:gd name="connsiteY14" fmla="*/ 2965705 h 2965705"/>
              <a:gd name="connsiteX15" fmla="*/ 4720421 w 6229294"/>
              <a:gd name="connsiteY15" fmla="*/ 2965705 h 2965705"/>
              <a:gd name="connsiteX16" fmla="*/ 4028277 w 6229294"/>
              <a:gd name="connsiteY16" fmla="*/ 2965705 h 2965705"/>
              <a:gd name="connsiteX17" fmla="*/ 3336133 w 6229294"/>
              <a:gd name="connsiteY17" fmla="*/ 2965705 h 2965705"/>
              <a:gd name="connsiteX18" fmla="*/ 2643989 w 6229294"/>
              <a:gd name="connsiteY18" fmla="*/ 2965705 h 2965705"/>
              <a:gd name="connsiteX19" fmla="*/ 2014138 w 6229294"/>
              <a:gd name="connsiteY19" fmla="*/ 2965705 h 2965705"/>
              <a:gd name="connsiteX20" fmla="*/ 1259702 w 6229294"/>
              <a:gd name="connsiteY20" fmla="*/ 2965705 h 2965705"/>
              <a:gd name="connsiteX21" fmla="*/ 0 w 6229294"/>
              <a:gd name="connsiteY21" fmla="*/ 2965705 h 2965705"/>
              <a:gd name="connsiteX22" fmla="*/ 0 w 6229294"/>
              <a:gd name="connsiteY22" fmla="*/ 2313250 h 2965705"/>
              <a:gd name="connsiteX23" fmla="*/ 0 w 6229294"/>
              <a:gd name="connsiteY23" fmla="*/ 1690452 h 2965705"/>
              <a:gd name="connsiteX24" fmla="*/ 0 w 6229294"/>
              <a:gd name="connsiteY24" fmla="*/ 1037997 h 2965705"/>
              <a:gd name="connsiteX25" fmla="*/ 0 w 6229294"/>
              <a:gd name="connsiteY25" fmla="*/ 0 h 2965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229294" h="2965705" fill="none" extrusionOk="0">
                <a:moveTo>
                  <a:pt x="0" y="0"/>
                </a:moveTo>
                <a:cubicBezTo>
                  <a:pt x="189499" y="-4977"/>
                  <a:pt x="471973" y="32961"/>
                  <a:pt x="816730" y="0"/>
                </a:cubicBezTo>
                <a:cubicBezTo>
                  <a:pt x="1161487" y="-32961"/>
                  <a:pt x="1274133" y="25560"/>
                  <a:pt x="1633459" y="0"/>
                </a:cubicBezTo>
                <a:cubicBezTo>
                  <a:pt x="1992785" y="-25560"/>
                  <a:pt x="2002884" y="-27253"/>
                  <a:pt x="2325603" y="0"/>
                </a:cubicBezTo>
                <a:cubicBezTo>
                  <a:pt x="2648322" y="27253"/>
                  <a:pt x="2833224" y="-23231"/>
                  <a:pt x="3080040" y="0"/>
                </a:cubicBezTo>
                <a:cubicBezTo>
                  <a:pt x="3326856" y="23231"/>
                  <a:pt x="3398647" y="-14187"/>
                  <a:pt x="3709891" y="0"/>
                </a:cubicBezTo>
                <a:cubicBezTo>
                  <a:pt x="4021135" y="14187"/>
                  <a:pt x="4213929" y="9987"/>
                  <a:pt x="4402034" y="0"/>
                </a:cubicBezTo>
                <a:cubicBezTo>
                  <a:pt x="4590139" y="-9987"/>
                  <a:pt x="4999575" y="-30593"/>
                  <a:pt x="5218764" y="0"/>
                </a:cubicBezTo>
                <a:cubicBezTo>
                  <a:pt x="5437953" y="30593"/>
                  <a:pt x="5879630" y="3301"/>
                  <a:pt x="6229294" y="0"/>
                </a:cubicBezTo>
                <a:cubicBezTo>
                  <a:pt x="6230036" y="227329"/>
                  <a:pt x="6221745" y="417178"/>
                  <a:pt x="6229294" y="622798"/>
                </a:cubicBezTo>
                <a:cubicBezTo>
                  <a:pt x="6236843" y="828418"/>
                  <a:pt x="6218121" y="982900"/>
                  <a:pt x="6229294" y="1156625"/>
                </a:cubicBezTo>
                <a:cubicBezTo>
                  <a:pt x="6240467" y="1330350"/>
                  <a:pt x="6226359" y="1543504"/>
                  <a:pt x="6229294" y="1720109"/>
                </a:cubicBezTo>
                <a:cubicBezTo>
                  <a:pt x="6232229" y="1896714"/>
                  <a:pt x="6228654" y="2089979"/>
                  <a:pt x="6229294" y="2313250"/>
                </a:cubicBezTo>
                <a:cubicBezTo>
                  <a:pt x="6229934" y="2536521"/>
                  <a:pt x="6241574" y="2741921"/>
                  <a:pt x="6229294" y="2965705"/>
                </a:cubicBezTo>
                <a:cubicBezTo>
                  <a:pt x="5850529" y="2930716"/>
                  <a:pt x="5593030" y="2927266"/>
                  <a:pt x="5412564" y="2965705"/>
                </a:cubicBezTo>
                <a:cubicBezTo>
                  <a:pt x="5232098" y="3004145"/>
                  <a:pt x="4934004" y="2950838"/>
                  <a:pt x="4720421" y="2965705"/>
                </a:cubicBezTo>
                <a:cubicBezTo>
                  <a:pt x="4506838" y="2980572"/>
                  <a:pt x="4216694" y="2947909"/>
                  <a:pt x="4028277" y="2965705"/>
                </a:cubicBezTo>
                <a:cubicBezTo>
                  <a:pt x="3839860" y="2983501"/>
                  <a:pt x="3627027" y="2988751"/>
                  <a:pt x="3336133" y="2965705"/>
                </a:cubicBezTo>
                <a:cubicBezTo>
                  <a:pt x="3045239" y="2942659"/>
                  <a:pt x="2819019" y="2976464"/>
                  <a:pt x="2643989" y="2965705"/>
                </a:cubicBezTo>
                <a:cubicBezTo>
                  <a:pt x="2468959" y="2954946"/>
                  <a:pt x="2216324" y="2943905"/>
                  <a:pt x="2014138" y="2965705"/>
                </a:cubicBezTo>
                <a:cubicBezTo>
                  <a:pt x="1811952" y="2987505"/>
                  <a:pt x="1601775" y="2982930"/>
                  <a:pt x="1259702" y="2965705"/>
                </a:cubicBezTo>
                <a:cubicBezTo>
                  <a:pt x="917629" y="2948480"/>
                  <a:pt x="317399" y="2926467"/>
                  <a:pt x="0" y="2965705"/>
                </a:cubicBezTo>
                <a:cubicBezTo>
                  <a:pt x="23465" y="2655334"/>
                  <a:pt x="13283" y="2489263"/>
                  <a:pt x="0" y="2313250"/>
                </a:cubicBezTo>
                <a:cubicBezTo>
                  <a:pt x="-13283" y="2137237"/>
                  <a:pt x="9749" y="1946626"/>
                  <a:pt x="0" y="1690452"/>
                </a:cubicBezTo>
                <a:cubicBezTo>
                  <a:pt x="-9749" y="1434278"/>
                  <a:pt x="13774" y="1356798"/>
                  <a:pt x="0" y="1037997"/>
                </a:cubicBezTo>
                <a:cubicBezTo>
                  <a:pt x="-13774" y="719197"/>
                  <a:pt x="10147" y="294429"/>
                  <a:pt x="0" y="0"/>
                </a:cubicBezTo>
                <a:close/>
              </a:path>
              <a:path w="6229294" h="2965705" stroke="0" extrusionOk="0">
                <a:moveTo>
                  <a:pt x="0" y="0"/>
                </a:moveTo>
                <a:cubicBezTo>
                  <a:pt x="196166" y="10532"/>
                  <a:pt x="439184" y="-10105"/>
                  <a:pt x="629851" y="0"/>
                </a:cubicBezTo>
                <a:cubicBezTo>
                  <a:pt x="820518" y="10105"/>
                  <a:pt x="972189" y="8138"/>
                  <a:pt x="1135116" y="0"/>
                </a:cubicBezTo>
                <a:cubicBezTo>
                  <a:pt x="1298044" y="-8138"/>
                  <a:pt x="1620815" y="22150"/>
                  <a:pt x="1951845" y="0"/>
                </a:cubicBezTo>
                <a:cubicBezTo>
                  <a:pt x="2282875" y="-22150"/>
                  <a:pt x="2448760" y="13839"/>
                  <a:pt x="2581696" y="0"/>
                </a:cubicBezTo>
                <a:cubicBezTo>
                  <a:pt x="2714632" y="-13839"/>
                  <a:pt x="2965340" y="24433"/>
                  <a:pt x="3211547" y="0"/>
                </a:cubicBezTo>
                <a:cubicBezTo>
                  <a:pt x="3457754" y="-24433"/>
                  <a:pt x="3749760" y="27343"/>
                  <a:pt x="4028277" y="0"/>
                </a:cubicBezTo>
                <a:cubicBezTo>
                  <a:pt x="4306794" y="-27343"/>
                  <a:pt x="4439440" y="6393"/>
                  <a:pt x="4595835" y="0"/>
                </a:cubicBezTo>
                <a:cubicBezTo>
                  <a:pt x="4752230" y="-6393"/>
                  <a:pt x="5236899" y="-5448"/>
                  <a:pt x="5412564" y="0"/>
                </a:cubicBezTo>
                <a:cubicBezTo>
                  <a:pt x="5588229" y="5448"/>
                  <a:pt x="5854094" y="13537"/>
                  <a:pt x="6229294" y="0"/>
                </a:cubicBezTo>
                <a:cubicBezTo>
                  <a:pt x="6237149" y="277604"/>
                  <a:pt x="6250992" y="349091"/>
                  <a:pt x="6229294" y="593141"/>
                </a:cubicBezTo>
                <a:cubicBezTo>
                  <a:pt x="6207596" y="837191"/>
                  <a:pt x="6204716" y="988414"/>
                  <a:pt x="6229294" y="1186282"/>
                </a:cubicBezTo>
                <a:cubicBezTo>
                  <a:pt x="6253872" y="1384150"/>
                  <a:pt x="6258737" y="1519972"/>
                  <a:pt x="6229294" y="1809080"/>
                </a:cubicBezTo>
                <a:cubicBezTo>
                  <a:pt x="6199851" y="2098188"/>
                  <a:pt x="6212252" y="2065371"/>
                  <a:pt x="6229294" y="2313250"/>
                </a:cubicBezTo>
                <a:cubicBezTo>
                  <a:pt x="6246337" y="2561129"/>
                  <a:pt x="6257998" y="2817042"/>
                  <a:pt x="6229294" y="2965705"/>
                </a:cubicBezTo>
                <a:cubicBezTo>
                  <a:pt x="6049351" y="2980381"/>
                  <a:pt x="5747294" y="2959116"/>
                  <a:pt x="5537150" y="2965705"/>
                </a:cubicBezTo>
                <a:cubicBezTo>
                  <a:pt x="5327006" y="2972294"/>
                  <a:pt x="5186379" y="2985869"/>
                  <a:pt x="4845006" y="2965705"/>
                </a:cubicBezTo>
                <a:cubicBezTo>
                  <a:pt x="4503633" y="2945541"/>
                  <a:pt x="4234340" y="2974379"/>
                  <a:pt x="4028277" y="2965705"/>
                </a:cubicBezTo>
                <a:cubicBezTo>
                  <a:pt x="3822214" y="2957031"/>
                  <a:pt x="3617141" y="2934259"/>
                  <a:pt x="3336133" y="2965705"/>
                </a:cubicBezTo>
                <a:cubicBezTo>
                  <a:pt x="3055125" y="2997151"/>
                  <a:pt x="3025815" y="2980870"/>
                  <a:pt x="2830868" y="2965705"/>
                </a:cubicBezTo>
                <a:cubicBezTo>
                  <a:pt x="2635922" y="2950540"/>
                  <a:pt x="2396547" y="2938968"/>
                  <a:pt x="2263310" y="2965705"/>
                </a:cubicBezTo>
                <a:cubicBezTo>
                  <a:pt x="2130073" y="2992442"/>
                  <a:pt x="1682199" y="2954550"/>
                  <a:pt x="1446580" y="2965705"/>
                </a:cubicBezTo>
                <a:cubicBezTo>
                  <a:pt x="1210961" y="2976861"/>
                  <a:pt x="989819" y="2946488"/>
                  <a:pt x="754437" y="2965705"/>
                </a:cubicBezTo>
                <a:cubicBezTo>
                  <a:pt x="519055" y="2984922"/>
                  <a:pt x="215586" y="2939674"/>
                  <a:pt x="0" y="2965705"/>
                </a:cubicBezTo>
                <a:cubicBezTo>
                  <a:pt x="18224" y="2790940"/>
                  <a:pt x="27224" y="2525673"/>
                  <a:pt x="0" y="2372564"/>
                </a:cubicBezTo>
                <a:cubicBezTo>
                  <a:pt x="-27224" y="2219455"/>
                  <a:pt x="-12551" y="2040039"/>
                  <a:pt x="0" y="1868394"/>
                </a:cubicBezTo>
                <a:cubicBezTo>
                  <a:pt x="12551" y="1696749"/>
                  <a:pt x="7415" y="1610866"/>
                  <a:pt x="0" y="1364224"/>
                </a:cubicBezTo>
                <a:cubicBezTo>
                  <a:pt x="-7415" y="1117582"/>
                  <a:pt x="-23289" y="1027723"/>
                  <a:pt x="0" y="741426"/>
                </a:cubicBezTo>
                <a:cubicBezTo>
                  <a:pt x="23289" y="455129"/>
                  <a:pt x="19406" y="221940"/>
                  <a:pt x="0" y="0"/>
                </a:cubicBezTo>
                <a:close/>
              </a:path>
            </a:pathLst>
          </a:custGeom>
          <a:ln w="158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C91B48-8D37-4439-AB67-C8D0FD904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5992" y="3422767"/>
            <a:ext cx="6264633" cy="3041685"/>
          </a:xfrm>
          <a:custGeom>
            <a:avLst/>
            <a:gdLst>
              <a:gd name="connsiteX0" fmla="*/ 0 w 6264633"/>
              <a:gd name="connsiteY0" fmla="*/ 0 h 3041685"/>
              <a:gd name="connsiteX1" fmla="*/ 696070 w 6264633"/>
              <a:gd name="connsiteY1" fmla="*/ 0 h 3041685"/>
              <a:gd name="connsiteX2" fmla="*/ 1266848 w 6264633"/>
              <a:gd name="connsiteY2" fmla="*/ 0 h 3041685"/>
              <a:gd name="connsiteX3" fmla="*/ 2088211 w 6264633"/>
              <a:gd name="connsiteY3" fmla="*/ 0 h 3041685"/>
              <a:gd name="connsiteX4" fmla="*/ 2658989 w 6264633"/>
              <a:gd name="connsiteY4" fmla="*/ 0 h 3041685"/>
              <a:gd name="connsiteX5" fmla="*/ 3229766 w 6264633"/>
              <a:gd name="connsiteY5" fmla="*/ 0 h 3041685"/>
              <a:gd name="connsiteX6" fmla="*/ 3988483 w 6264633"/>
              <a:gd name="connsiteY6" fmla="*/ 0 h 3041685"/>
              <a:gd name="connsiteX7" fmla="*/ 4496614 w 6264633"/>
              <a:gd name="connsiteY7" fmla="*/ 0 h 3041685"/>
              <a:gd name="connsiteX8" fmla="*/ 5004746 w 6264633"/>
              <a:gd name="connsiteY8" fmla="*/ 0 h 3041685"/>
              <a:gd name="connsiteX9" fmla="*/ 6264633 w 6264633"/>
              <a:gd name="connsiteY9" fmla="*/ 0 h 3041685"/>
              <a:gd name="connsiteX10" fmla="*/ 6264633 w 6264633"/>
              <a:gd name="connsiteY10" fmla="*/ 638754 h 3041685"/>
              <a:gd name="connsiteX11" fmla="*/ 6264633 w 6264633"/>
              <a:gd name="connsiteY11" fmla="*/ 1307925 h 3041685"/>
              <a:gd name="connsiteX12" fmla="*/ 6264633 w 6264633"/>
              <a:gd name="connsiteY12" fmla="*/ 1885845 h 3041685"/>
              <a:gd name="connsiteX13" fmla="*/ 6264633 w 6264633"/>
              <a:gd name="connsiteY13" fmla="*/ 2433348 h 3041685"/>
              <a:gd name="connsiteX14" fmla="*/ 6264633 w 6264633"/>
              <a:gd name="connsiteY14" fmla="*/ 3041685 h 3041685"/>
              <a:gd name="connsiteX15" fmla="*/ 5756502 w 6264633"/>
              <a:gd name="connsiteY15" fmla="*/ 3041685 h 3041685"/>
              <a:gd name="connsiteX16" fmla="*/ 5123078 w 6264633"/>
              <a:gd name="connsiteY16" fmla="*/ 3041685 h 3041685"/>
              <a:gd name="connsiteX17" fmla="*/ 4364361 w 6264633"/>
              <a:gd name="connsiteY17" fmla="*/ 3041685 h 3041685"/>
              <a:gd name="connsiteX18" fmla="*/ 3542998 w 6264633"/>
              <a:gd name="connsiteY18" fmla="*/ 3041685 h 3041685"/>
              <a:gd name="connsiteX19" fmla="*/ 2784281 w 6264633"/>
              <a:gd name="connsiteY19" fmla="*/ 3041685 h 3041685"/>
              <a:gd name="connsiteX20" fmla="*/ 2150857 w 6264633"/>
              <a:gd name="connsiteY20" fmla="*/ 3041685 h 3041685"/>
              <a:gd name="connsiteX21" fmla="*/ 1454787 w 6264633"/>
              <a:gd name="connsiteY21" fmla="*/ 3041685 h 3041685"/>
              <a:gd name="connsiteX22" fmla="*/ 633424 w 6264633"/>
              <a:gd name="connsiteY22" fmla="*/ 3041685 h 3041685"/>
              <a:gd name="connsiteX23" fmla="*/ 0 w 6264633"/>
              <a:gd name="connsiteY23" fmla="*/ 3041685 h 3041685"/>
              <a:gd name="connsiteX24" fmla="*/ 0 w 6264633"/>
              <a:gd name="connsiteY24" fmla="*/ 2372514 h 3041685"/>
              <a:gd name="connsiteX25" fmla="*/ 0 w 6264633"/>
              <a:gd name="connsiteY25" fmla="*/ 1794594 h 3041685"/>
              <a:gd name="connsiteX26" fmla="*/ 0 w 6264633"/>
              <a:gd name="connsiteY26" fmla="*/ 1277508 h 3041685"/>
              <a:gd name="connsiteX27" fmla="*/ 0 w 6264633"/>
              <a:gd name="connsiteY27" fmla="*/ 760421 h 3041685"/>
              <a:gd name="connsiteX28" fmla="*/ 0 w 6264633"/>
              <a:gd name="connsiteY28" fmla="*/ 0 h 3041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264633" h="3041685" fill="none" extrusionOk="0">
                <a:moveTo>
                  <a:pt x="0" y="0"/>
                </a:moveTo>
                <a:cubicBezTo>
                  <a:pt x="339350" y="15576"/>
                  <a:pt x="446443" y="-24203"/>
                  <a:pt x="696070" y="0"/>
                </a:cubicBezTo>
                <a:cubicBezTo>
                  <a:pt x="945697" y="24203"/>
                  <a:pt x="995770" y="6031"/>
                  <a:pt x="1266848" y="0"/>
                </a:cubicBezTo>
                <a:cubicBezTo>
                  <a:pt x="1537926" y="-6031"/>
                  <a:pt x="1821354" y="14487"/>
                  <a:pt x="2088211" y="0"/>
                </a:cubicBezTo>
                <a:cubicBezTo>
                  <a:pt x="2355068" y="-14487"/>
                  <a:pt x="2512974" y="-19811"/>
                  <a:pt x="2658989" y="0"/>
                </a:cubicBezTo>
                <a:cubicBezTo>
                  <a:pt x="2805004" y="19811"/>
                  <a:pt x="3006864" y="7937"/>
                  <a:pt x="3229766" y="0"/>
                </a:cubicBezTo>
                <a:cubicBezTo>
                  <a:pt x="3452668" y="-7937"/>
                  <a:pt x="3725216" y="33942"/>
                  <a:pt x="3988483" y="0"/>
                </a:cubicBezTo>
                <a:cubicBezTo>
                  <a:pt x="4251750" y="-33942"/>
                  <a:pt x="4290606" y="-24382"/>
                  <a:pt x="4496614" y="0"/>
                </a:cubicBezTo>
                <a:cubicBezTo>
                  <a:pt x="4702622" y="24382"/>
                  <a:pt x="4877651" y="-16052"/>
                  <a:pt x="5004746" y="0"/>
                </a:cubicBezTo>
                <a:cubicBezTo>
                  <a:pt x="5131841" y="16052"/>
                  <a:pt x="5709469" y="-29324"/>
                  <a:pt x="6264633" y="0"/>
                </a:cubicBezTo>
                <a:cubicBezTo>
                  <a:pt x="6236325" y="155615"/>
                  <a:pt x="6264326" y="483488"/>
                  <a:pt x="6264633" y="638754"/>
                </a:cubicBezTo>
                <a:cubicBezTo>
                  <a:pt x="6264940" y="794020"/>
                  <a:pt x="6243545" y="1043151"/>
                  <a:pt x="6264633" y="1307925"/>
                </a:cubicBezTo>
                <a:cubicBezTo>
                  <a:pt x="6285721" y="1572699"/>
                  <a:pt x="6238750" y="1644367"/>
                  <a:pt x="6264633" y="1885845"/>
                </a:cubicBezTo>
                <a:cubicBezTo>
                  <a:pt x="6290516" y="2127323"/>
                  <a:pt x="6256153" y="2206774"/>
                  <a:pt x="6264633" y="2433348"/>
                </a:cubicBezTo>
                <a:cubicBezTo>
                  <a:pt x="6273113" y="2659922"/>
                  <a:pt x="6248429" y="2794445"/>
                  <a:pt x="6264633" y="3041685"/>
                </a:cubicBezTo>
                <a:cubicBezTo>
                  <a:pt x="6033793" y="3050043"/>
                  <a:pt x="5884085" y="3056012"/>
                  <a:pt x="5756502" y="3041685"/>
                </a:cubicBezTo>
                <a:cubicBezTo>
                  <a:pt x="5628919" y="3027358"/>
                  <a:pt x="5347198" y="3012324"/>
                  <a:pt x="5123078" y="3041685"/>
                </a:cubicBezTo>
                <a:cubicBezTo>
                  <a:pt x="4898958" y="3071046"/>
                  <a:pt x="4717977" y="3020470"/>
                  <a:pt x="4364361" y="3041685"/>
                </a:cubicBezTo>
                <a:cubicBezTo>
                  <a:pt x="4010745" y="3062900"/>
                  <a:pt x="3869078" y="3050408"/>
                  <a:pt x="3542998" y="3041685"/>
                </a:cubicBezTo>
                <a:cubicBezTo>
                  <a:pt x="3216918" y="3032962"/>
                  <a:pt x="2972193" y="3055956"/>
                  <a:pt x="2784281" y="3041685"/>
                </a:cubicBezTo>
                <a:cubicBezTo>
                  <a:pt x="2596369" y="3027414"/>
                  <a:pt x="2321019" y="3048564"/>
                  <a:pt x="2150857" y="3041685"/>
                </a:cubicBezTo>
                <a:cubicBezTo>
                  <a:pt x="1980695" y="3034806"/>
                  <a:pt x="1763265" y="3007881"/>
                  <a:pt x="1454787" y="3041685"/>
                </a:cubicBezTo>
                <a:cubicBezTo>
                  <a:pt x="1146309" y="3075490"/>
                  <a:pt x="899544" y="3040219"/>
                  <a:pt x="633424" y="3041685"/>
                </a:cubicBezTo>
                <a:cubicBezTo>
                  <a:pt x="367304" y="3043151"/>
                  <a:pt x="222438" y="3042597"/>
                  <a:pt x="0" y="3041685"/>
                </a:cubicBezTo>
                <a:cubicBezTo>
                  <a:pt x="-2264" y="2765348"/>
                  <a:pt x="13294" y="2671522"/>
                  <a:pt x="0" y="2372514"/>
                </a:cubicBezTo>
                <a:cubicBezTo>
                  <a:pt x="-13294" y="2073506"/>
                  <a:pt x="18122" y="1958057"/>
                  <a:pt x="0" y="1794594"/>
                </a:cubicBezTo>
                <a:cubicBezTo>
                  <a:pt x="-18122" y="1631131"/>
                  <a:pt x="11554" y="1483484"/>
                  <a:pt x="0" y="1277508"/>
                </a:cubicBezTo>
                <a:cubicBezTo>
                  <a:pt x="-11554" y="1071532"/>
                  <a:pt x="6794" y="903717"/>
                  <a:pt x="0" y="760421"/>
                </a:cubicBezTo>
                <a:cubicBezTo>
                  <a:pt x="-6794" y="617125"/>
                  <a:pt x="11187" y="204759"/>
                  <a:pt x="0" y="0"/>
                </a:cubicBezTo>
                <a:close/>
              </a:path>
              <a:path w="6264633" h="3041685" stroke="0" extrusionOk="0">
                <a:moveTo>
                  <a:pt x="0" y="0"/>
                </a:moveTo>
                <a:cubicBezTo>
                  <a:pt x="179651" y="-20631"/>
                  <a:pt x="353964" y="22343"/>
                  <a:pt x="696070" y="0"/>
                </a:cubicBezTo>
                <a:cubicBezTo>
                  <a:pt x="1038176" y="-22343"/>
                  <a:pt x="1003901" y="-22138"/>
                  <a:pt x="1266848" y="0"/>
                </a:cubicBezTo>
                <a:cubicBezTo>
                  <a:pt x="1529795" y="22138"/>
                  <a:pt x="1641856" y="19808"/>
                  <a:pt x="1900272" y="0"/>
                </a:cubicBezTo>
                <a:cubicBezTo>
                  <a:pt x="2158688" y="-19808"/>
                  <a:pt x="2254125" y="-23037"/>
                  <a:pt x="2533696" y="0"/>
                </a:cubicBezTo>
                <a:cubicBezTo>
                  <a:pt x="2813267" y="23037"/>
                  <a:pt x="3081392" y="32896"/>
                  <a:pt x="3292413" y="0"/>
                </a:cubicBezTo>
                <a:cubicBezTo>
                  <a:pt x="3503434" y="-32896"/>
                  <a:pt x="3698336" y="5246"/>
                  <a:pt x="3800544" y="0"/>
                </a:cubicBezTo>
                <a:cubicBezTo>
                  <a:pt x="3902752" y="-5246"/>
                  <a:pt x="4149269" y="24192"/>
                  <a:pt x="4496614" y="0"/>
                </a:cubicBezTo>
                <a:cubicBezTo>
                  <a:pt x="4843959" y="-24192"/>
                  <a:pt x="4872489" y="-29433"/>
                  <a:pt x="5130038" y="0"/>
                </a:cubicBezTo>
                <a:cubicBezTo>
                  <a:pt x="5387587" y="29433"/>
                  <a:pt x="5847595" y="19484"/>
                  <a:pt x="6264633" y="0"/>
                </a:cubicBezTo>
                <a:cubicBezTo>
                  <a:pt x="6286401" y="240371"/>
                  <a:pt x="6254853" y="404346"/>
                  <a:pt x="6264633" y="517086"/>
                </a:cubicBezTo>
                <a:cubicBezTo>
                  <a:pt x="6274413" y="629826"/>
                  <a:pt x="6288091" y="851422"/>
                  <a:pt x="6264633" y="1064590"/>
                </a:cubicBezTo>
                <a:cubicBezTo>
                  <a:pt x="6241175" y="1277758"/>
                  <a:pt x="6266183" y="1386925"/>
                  <a:pt x="6264633" y="1642510"/>
                </a:cubicBezTo>
                <a:cubicBezTo>
                  <a:pt x="6263083" y="1898095"/>
                  <a:pt x="6271650" y="2097137"/>
                  <a:pt x="6264633" y="2250847"/>
                </a:cubicBezTo>
                <a:cubicBezTo>
                  <a:pt x="6257616" y="2404557"/>
                  <a:pt x="6266714" y="2746457"/>
                  <a:pt x="6264633" y="3041685"/>
                </a:cubicBezTo>
                <a:cubicBezTo>
                  <a:pt x="6001496" y="3049229"/>
                  <a:pt x="5798523" y="3006887"/>
                  <a:pt x="5568563" y="3041685"/>
                </a:cubicBezTo>
                <a:cubicBezTo>
                  <a:pt x="5338603" y="3076484"/>
                  <a:pt x="5274001" y="3048912"/>
                  <a:pt x="4997785" y="3041685"/>
                </a:cubicBezTo>
                <a:cubicBezTo>
                  <a:pt x="4721569" y="3034458"/>
                  <a:pt x="4563983" y="3069272"/>
                  <a:pt x="4364361" y="3041685"/>
                </a:cubicBezTo>
                <a:cubicBezTo>
                  <a:pt x="4164739" y="3014098"/>
                  <a:pt x="3873835" y="3036175"/>
                  <a:pt x="3605644" y="3041685"/>
                </a:cubicBezTo>
                <a:cubicBezTo>
                  <a:pt x="3337453" y="3047195"/>
                  <a:pt x="3107411" y="3056236"/>
                  <a:pt x="2784281" y="3041685"/>
                </a:cubicBezTo>
                <a:cubicBezTo>
                  <a:pt x="2461151" y="3027134"/>
                  <a:pt x="2500856" y="3055177"/>
                  <a:pt x="2276150" y="3041685"/>
                </a:cubicBezTo>
                <a:cubicBezTo>
                  <a:pt x="2051444" y="3028193"/>
                  <a:pt x="1809475" y="3044555"/>
                  <a:pt x="1454787" y="3041685"/>
                </a:cubicBezTo>
                <a:cubicBezTo>
                  <a:pt x="1100099" y="3038815"/>
                  <a:pt x="1018202" y="3040690"/>
                  <a:pt x="633424" y="3041685"/>
                </a:cubicBezTo>
                <a:cubicBezTo>
                  <a:pt x="248646" y="3042680"/>
                  <a:pt x="176141" y="3072206"/>
                  <a:pt x="0" y="3041685"/>
                </a:cubicBezTo>
                <a:cubicBezTo>
                  <a:pt x="14092" y="2755607"/>
                  <a:pt x="2526" y="2605069"/>
                  <a:pt x="0" y="2402931"/>
                </a:cubicBezTo>
                <a:cubicBezTo>
                  <a:pt x="-2526" y="2200793"/>
                  <a:pt x="-8592" y="1990220"/>
                  <a:pt x="0" y="1825011"/>
                </a:cubicBezTo>
                <a:cubicBezTo>
                  <a:pt x="8592" y="1659802"/>
                  <a:pt x="15556" y="1509842"/>
                  <a:pt x="0" y="1277508"/>
                </a:cubicBezTo>
                <a:cubicBezTo>
                  <a:pt x="-15556" y="1045174"/>
                  <a:pt x="22817" y="834524"/>
                  <a:pt x="0" y="608337"/>
                </a:cubicBezTo>
                <a:cubicBezTo>
                  <a:pt x="-22817" y="382150"/>
                  <a:pt x="-18112" y="180845"/>
                  <a:pt x="0" y="0"/>
                </a:cubicBezTo>
                <a:close/>
              </a:path>
            </a:pathLst>
          </a:custGeom>
          <a:ln w="158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64786309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406773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8" y="1319213"/>
            <a:ext cx="11325225" cy="4219575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325225"/>
                      <a:gd name="connsiteY0" fmla="*/ 0 h 4219575"/>
                      <a:gd name="connsiteX1" fmla="*/ 482812 w 11325225"/>
                      <a:gd name="connsiteY1" fmla="*/ 0 h 4219575"/>
                      <a:gd name="connsiteX2" fmla="*/ 739120 w 11325225"/>
                      <a:gd name="connsiteY2" fmla="*/ 0 h 4219575"/>
                      <a:gd name="connsiteX3" fmla="*/ 1561689 w 11325225"/>
                      <a:gd name="connsiteY3" fmla="*/ 0 h 4219575"/>
                      <a:gd name="connsiteX4" fmla="*/ 2044501 w 11325225"/>
                      <a:gd name="connsiteY4" fmla="*/ 0 h 4219575"/>
                      <a:gd name="connsiteX5" fmla="*/ 2527313 w 11325225"/>
                      <a:gd name="connsiteY5" fmla="*/ 0 h 4219575"/>
                      <a:gd name="connsiteX6" fmla="*/ 3349882 w 11325225"/>
                      <a:gd name="connsiteY6" fmla="*/ 0 h 4219575"/>
                      <a:gd name="connsiteX7" fmla="*/ 3719442 w 11325225"/>
                      <a:gd name="connsiteY7" fmla="*/ 0 h 4219575"/>
                      <a:gd name="connsiteX8" fmla="*/ 4542011 w 11325225"/>
                      <a:gd name="connsiteY8" fmla="*/ 0 h 4219575"/>
                      <a:gd name="connsiteX9" fmla="*/ 5364580 w 11325225"/>
                      <a:gd name="connsiteY9" fmla="*/ 0 h 4219575"/>
                      <a:gd name="connsiteX10" fmla="*/ 5960645 w 11325225"/>
                      <a:gd name="connsiteY10" fmla="*/ 0 h 4219575"/>
                      <a:gd name="connsiteX11" fmla="*/ 6783214 w 11325225"/>
                      <a:gd name="connsiteY11" fmla="*/ 0 h 4219575"/>
                      <a:gd name="connsiteX12" fmla="*/ 7266026 w 11325225"/>
                      <a:gd name="connsiteY12" fmla="*/ 0 h 4219575"/>
                      <a:gd name="connsiteX13" fmla="*/ 7748838 w 11325225"/>
                      <a:gd name="connsiteY13" fmla="*/ 0 h 4219575"/>
                      <a:gd name="connsiteX14" fmla="*/ 8458155 w 11325225"/>
                      <a:gd name="connsiteY14" fmla="*/ 0 h 4219575"/>
                      <a:gd name="connsiteX15" fmla="*/ 8940967 w 11325225"/>
                      <a:gd name="connsiteY15" fmla="*/ 0 h 4219575"/>
                      <a:gd name="connsiteX16" fmla="*/ 9763536 w 11325225"/>
                      <a:gd name="connsiteY16" fmla="*/ 0 h 4219575"/>
                      <a:gd name="connsiteX17" fmla="*/ 10586105 w 11325225"/>
                      <a:gd name="connsiteY17" fmla="*/ 0 h 4219575"/>
                      <a:gd name="connsiteX18" fmla="*/ 11325225 w 11325225"/>
                      <a:gd name="connsiteY18" fmla="*/ 0 h 4219575"/>
                      <a:gd name="connsiteX19" fmla="*/ 11325225 w 11325225"/>
                      <a:gd name="connsiteY19" fmla="*/ 485251 h 4219575"/>
                      <a:gd name="connsiteX20" fmla="*/ 11325225 w 11325225"/>
                      <a:gd name="connsiteY20" fmla="*/ 886111 h 4219575"/>
                      <a:gd name="connsiteX21" fmla="*/ 11325225 w 11325225"/>
                      <a:gd name="connsiteY21" fmla="*/ 1329166 h 4219575"/>
                      <a:gd name="connsiteX22" fmla="*/ 11325225 w 11325225"/>
                      <a:gd name="connsiteY22" fmla="*/ 1898809 h 4219575"/>
                      <a:gd name="connsiteX23" fmla="*/ 11325225 w 11325225"/>
                      <a:gd name="connsiteY23" fmla="*/ 2384060 h 4219575"/>
                      <a:gd name="connsiteX24" fmla="*/ 11325225 w 11325225"/>
                      <a:gd name="connsiteY24" fmla="*/ 2827115 h 4219575"/>
                      <a:gd name="connsiteX25" fmla="*/ 11325225 w 11325225"/>
                      <a:gd name="connsiteY25" fmla="*/ 3396758 h 4219575"/>
                      <a:gd name="connsiteX26" fmla="*/ 11325225 w 11325225"/>
                      <a:gd name="connsiteY26" fmla="*/ 4219575 h 4219575"/>
                      <a:gd name="connsiteX27" fmla="*/ 10729161 w 11325225"/>
                      <a:gd name="connsiteY27" fmla="*/ 4219575 h 4219575"/>
                      <a:gd name="connsiteX28" fmla="*/ 10359601 w 11325225"/>
                      <a:gd name="connsiteY28" fmla="*/ 4219575 h 4219575"/>
                      <a:gd name="connsiteX29" fmla="*/ 9650284 w 11325225"/>
                      <a:gd name="connsiteY29" fmla="*/ 4219575 h 4219575"/>
                      <a:gd name="connsiteX30" fmla="*/ 9280724 w 11325225"/>
                      <a:gd name="connsiteY30" fmla="*/ 4219575 h 4219575"/>
                      <a:gd name="connsiteX31" fmla="*/ 8571407 w 11325225"/>
                      <a:gd name="connsiteY31" fmla="*/ 4219575 h 4219575"/>
                      <a:gd name="connsiteX32" fmla="*/ 8315099 w 11325225"/>
                      <a:gd name="connsiteY32" fmla="*/ 4219575 h 4219575"/>
                      <a:gd name="connsiteX33" fmla="*/ 7605783 w 11325225"/>
                      <a:gd name="connsiteY33" fmla="*/ 4219575 h 4219575"/>
                      <a:gd name="connsiteX34" fmla="*/ 7236223 w 11325225"/>
                      <a:gd name="connsiteY34" fmla="*/ 4219575 h 4219575"/>
                      <a:gd name="connsiteX35" fmla="*/ 6979915 w 11325225"/>
                      <a:gd name="connsiteY35" fmla="*/ 4219575 h 4219575"/>
                      <a:gd name="connsiteX36" fmla="*/ 6610355 w 11325225"/>
                      <a:gd name="connsiteY36" fmla="*/ 4219575 h 4219575"/>
                      <a:gd name="connsiteX37" fmla="*/ 5901038 w 11325225"/>
                      <a:gd name="connsiteY37" fmla="*/ 4219575 h 4219575"/>
                      <a:gd name="connsiteX38" fmla="*/ 5531478 w 11325225"/>
                      <a:gd name="connsiteY38" fmla="*/ 4219575 h 4219575"/>
                      <a:gd name="connsiteX39" fmla="*/ 5275171 w 11325225"/>
                      <a:gd name="connsiteY39" fmla="*/ 4219575 h 4219575"/>
                      <a:gd name="connsiteX40" fmla="*/ 4905611 w 11325225"/>
                      <a:gd name="connsiteY40" fmla="*/ 4219575 h 4219575"/>
                      <a:gd name="connsiteX41" fmla="*/ 4422798 w 11325225"/>
                      <a:gd name="connsiteY41" fmla="*/ 4219575 h 4219575"/>
                      <a:gd name="connsiteX42" fmla="*/ 3826734 w 11325225"/>
                      <a:gd name="connsiteY42" fmla="*/ 4219575 h 4219575"/>
                      <a:gd name="connsiteX43" fmla="*/ 3457174 w 11325225"/>
                      <a:gd name="connsiteY43" fmla="*/ 4219575 h 4219575"/>
                      <a:gd name="connsiteX44" fmla="*/ 2634605 w 11325225"/>
                      <a:gd name="connsiteY44" fmla="*/ 4219575 h 4219575"/>
                      <a:gd name="connsiteX45" fmla="*/ 2038540 w 11325225"/>
                      <a:gd name="connsiteY45" fmla="*/ 4219575 h 4219575"/>
                      <a:gd name="connsiteX46" fmla="*/ 1215972 w 11325225"/>
                      <a:gd name="connsiteY46" fmla="*/ 4219575 h 4219575"/>
                      <a:gd name="connsiteX47" fmla="*/ 506655 w 11325225"/>
                      <a:gd name="connsiteY47" fmla="*/ 4219575 h 4219575"/>
                      <a:gd name="connsiteX48" fmla="*/ 0 w 11325225"/>
                      <a:gd name="connsiteY48" fmla="*/ 4219575 h 4219575"/>
                      <a:gd name="connsiteX49" fmla="*/ 0 w 11325225"/>
                      <a:gd name="connsiteY49" fmla="*/ 3649932 h 4219575"/>
                      <a:gd name="connsiteX50" fmla="*/ 0 w 11325225"/>
                      <a:gd name="connsiteY50" fmla="*/ 3080290 h 4219575"/>
                      <a:gd name="connsiteX51" fmla="*/ 0 w 11325225"/>
                      <a:gd name="connsiteY51" fmla="*/ 2552843 h 4219575"/>
                      <a:gd name="connsiteX52" fmla="*/ 0 w 11325225"/>
                      <a:gd name="connsiteY52" fmla="*/ 1941004 h 4219575"/>
                      <a:gd name="connsiteX53" fmla="*/ 0 w 11325225"/>
                      <a:gd name="connsiteY53" fmla="*/ 1329166 h 4219575"/>
                      <a:gd name="connsiteX54" fmla="*/ 0 w 11325225"/>
                      <a:gd name="connsiteY54" fmla="*/ 759523 h 4219575"/>
                      <a:gd name="connsiteX55" fmla="*/ 0 w 11325225"/>
                      <a:gd name="connsiteY55" fmla="*/ 0 h 4219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</a:cxnLst>
                    <a:rect l="l" t="t" r="r" b="b"/>
                    <a:pathLst>
                      <a:path w="11325225" h="4219575" extrusionOk="0">
                        <a:moveTo>
                          <a:pt x="0" y="0"/>
                        </a:moveTo>
                        <a:cubicBezTo>
                          <a:pt x="153823" y="-41906"/>
                          <a:pt x="383547" y="13144"/>
                          <a:pt x="482812" y="0"/>
                        </a:cubicBezTo>
                        <a:cubicBezTo>
                          <a:pt x="582077" y="-13144"/>
                          <a:pt x="632947" y="24440"/>
                          <a:pt x="739120" y="0"/>
                        </a:cubicBezTo>
                        <a:cubicBezTo>
                          <a:pt x="845293" y="-24440"/>
                          <a:pt x="1387721" y="86547"/>
                          <a:pt x="1561689" y="0"/>
                        </a:cubicBezTo>
                        <a:cubicBezTo>
                          <a:pt x="1735657" y="-86547"/>
                          <a:pt x="1931265" y="29324"/>
                          <a:pt x="2044501" y="0"/>
                        </a:cubicBezTo>
                        <a:cubicBezTo>
                          <a:pt x="2157737" y="-29324"/>
                          <a:pt x="2364152" y="42613"/>
                          <a:pt x="2527313" y="0"/>
                        </a:cubicBezTo>
                        <a:cubicBezTo>
                          <a:pt x="2690474" y="-42613"/>
                          <a:pt x="3089558" y="65023"/>
                          <a:pt x="3349882" y="0"/>
                        </a:cubicBezTo>
                        <a:cubicBezTo>
                          <a:pt x="3610206" y="-65023"/>
                          <a:pt x="3580777" y="42229"/>
                          <a:pt x="3719442" y="0"/>
                        </a:cubicBezTo>
                        <a:cubicBezTo>
                          <a:pt x="3858107" y="-42229"/>
                          <a:pt x="4333321" y="65209"/>
                          <a:pt x="4542011" y="0"/>
                        </a:cubicBezTo>
                        <a:cubicBezTo>
                          <a:pt x="4750701" y="-65209"/>
                          <a:pt x="4958908" y="91158"/>
                          <a:pt x="5364580" y="0"/>
                        </a:cubicBezTo>
                        <a:cubicBezTo>
                          <a:pt x="5770252" y="-91158"/>
                          <a:pt x="5803964" y="31036"/>
                          <a:pt x="5960645" y="0"/>
                        </a:cubicBezTo>
                        <a:cubicBezTo>
                          <a:pt x="6117326" y="-31036"/>
                          <a:pt x="6586651" y="15789"/>
                          <a:pt x="6783214" y="0"/>
                        </a:cubicBezTo>
                        <a:cubicBezTo>
                          <a:pt x="6979777" y="-15789"/>
                          <a:pt x="7034575" y="7600"/>
                          <a:pt x="7266026" y="0"/>
                        </a:cubicBezTo>
                        <a:cubicBezTo>
                          <a:pt x="7497477" y="-7600"/>
                          <a:pt x="7544798" y="8205"/>
                          <a:pt x="7748838" y="0"/>
                        </a:cubicBezTo>
                        <a:cubicBezTo>
                          <a:pt x="7952878" y="-8205"/>
                          <a:pt x="8277285" y="35346"/>
                          <a:pt x="8458155" y="0"/>
                        </a:cubicBezTo>
                        <a:cubicBezTo>
                          <a:pt x="8639025" y="-35346"/>
                          <a:pt x="8723556" y="10582"/>
                          <a:pt x="8940967" y="0"/>
                        </a:cubicBezTo>
                        <a:cubicBezTo>
                          <a:pt x="9158378" y="-10582"/>
                          <a:pt x="9505146" y="95092"/>
                          <a:pt x="9763536" y="0"/>
                        </a:cubicBezTo>
                        <a:cubicBezTo>
                          <a:pt x="10021926" y="-95092"/>
                          <a:pt x="10276764" y="83578"/>
                          <a:pt x="10586105" y="0"/>
                        </a:cubicBezTo>
                        <a:cubicBezTo>
                          <a:pt x="10895446" y="-83578"/>
                          <a:pt x="11094355" y="82737"/>
                          <a:pt x="11325225" y="0"/>
                        </a:cubicBezTo>
                        <a:cubicBezTo>
                          <a:pt x="11330718" y="112841"/>
                          <a:pt x="11283243" y="281522"/>
                          <a:pt x="11325225" y="485251"/>
                        </a:cubicBezTo>
                        <a:cubicBezTo>
                          <a:pt x="11367207" y="688980"/>
                          <a:pt x="11291583" y="751247"/>
                          <a:pt x="11325225" y="886111"/>
                        </a:cubicBezTo>
                        <a:cubicBezTo>
                          <a:pt x="11358867" y="1020975"/>
                          <a:pt x="11305731" y="1144322"/>
                          <a:pt x="11325225" y="1329166"/>
                        </a:cubicBezTo>
                        <a:cubicBezTo>
                          <a:pt x="11344719" y="1514011"/>
                          <a:pt x="11311210" y="1650544"/>
                          <a:pt x="11325225" y="1898809"/>
                        </a:cubicBezTo>
                        <a:cubicBezTo>
                          <a:pt x="11339240" y="2147074"/>
                          <a:pt x="11293519" y="2263975"/>
                          <a:pt x="11325225" y="2384060"/>
                        </a:cubicBezTo>
                        <a:cubicBezTo>
                          <a:pt x="11356931" y="2504145"/>
                          <a:pt x="11317114" y="2671313"/>
                          <a:pt x="11325225" y="2827115"/>
                        </a:cubicBezTo>
                        <a:cubicBezTo>
                          <a:pt x="11333336" y="2982917"/>
                          <a:pt x="11280168" y="3235302"/>
                          <a:pt x="11325225" y="3396758"/>
                        </a:cubicBezTo>
                        <a:cubicBezTo>
                          <a:pt x="11370282" y="3558214"/>
                          <a:pt x="11291874" y="4009408"/>
                          <a:pt x="11325225" y="4219575"/>
                        </a:cubicBezTo>
                        <a:cubicBezTo>
                          <a:pt x="11167725" y="4289580"/>
                          <a:pt x="10968318" y="4151124"/>
                          <a:pt x="10729161" y="4219575"/>
                        </a:cubicBezTo>
                        <a:cubicBezTo>
                          <a:pt x="10490004" y="4288026"/>
                          <a:pt x="10527937" y="4201754"/>
                          <a:pt x="10359601" y="4219575"/>
                        </a:cubicBezTo>
                        <a:cubicBezTo>
                          <a:pt x="10191265" y="4237396"/>
                          <a:pt x="9977634" y="4158440"/>
                          <a:pt x="9650284" y="4219575"/>
                        </a:cubicBezTo>
                        <a:cubicBezTo>
                          <a:pt x="9322934" y="4280710"/>
                          <a:pt x="9464291" y="4184647"/>
                          <a:pt x="9280724" y="4219575"/>
                        </a:cubicBezTo>
                        <a:cubicBezTo>
                          <a:pt x="9097157" y="4254503"/>
                          <a:pt x="8719367" y="4188764"/>
                          <a:pt x="8571407" y="4219575"/>
                        </a:cubicBezTo>
                        <a:cubicBezTo>
                          <a:pt x="8423447" y="4250386"/>
                          <a:pt x="8440625" y="4209668"/>
                          <a:pt x="8315099" y="4219575"/>
                        </a:cubicBezTo>
                        <a:cubicBezTo>
                          <a:pt x="8189573" y="4229482"/>
                          <a:pt x="7952059" y="4197986"/>
                          <a:pt x="7605783" y="4219575"/>
                        </a:cubicBezTo>
                        <a:cubicBezTo>
                          <a:pt x="7259507" y="4241164"/>
                          <a:pt x="7403141" y="4185655"/>
                          <a:pt x="7236223" y="4219575"/>
                        </a:cubicBezTo>
                        <a:cubicBezTo>
                          <a:pt x="7069305" y="4253495"/>
                          <a:pt x="7082738" y="4200343"/>
                          <a:pt x="6979915" y="4219575"/>
                        </a:cubicBezTo>
                        <a:cubicBezTo>
                          <a:pt x="6877092" y="4238807"/>
                          <a:pt x="6730302" y="4217945"/>
                          <a:pt x="6610355" y="4219575"/>
                        </a:cubicBezTo>
                        <a:cubicBezTo>
                          <a:pt x="6490408" y="4221205"/>
                          <a:pt x="6175155" y="4182750"/>
                          <a:pt x="5901038" y="4219575"/>
                        </a:cubicBezTo>
                        <a:cubicBezTo>
                          <a:pt x="5626921" y="4256400"/>
                          <a:pt x="5709999" y="4204321"/>
                          <a:pt x="5531478" y="4219575"/>
                        </a:cubicBezTo>
                        <a:cubicBezTo>
                          <a:pt x="5352957" y="4234829"/>
                          <a:pt x="5337940" y="4193712"/>
                          <a:pt x="5275171" y="4219575"/>
                        </a:cubicBezTo>
                        <a:cubicBezTo>
                          <a:pt x="5212402" y="4245438"/>
                          <a:pt x="5049912" y="4182679"/>
                          <a:pt x="4905611" y="4219575"/>
                        </a:cubicBezTo>
                        <a:cubicBezTo>
                          <a:pt x="4761310" y="4256471"/>
                          <a:pt x="4581241" y="4177247"/>
                          <a:pt x="4422798" y="4219575"/>
                        </a:cubicBezTo>
                        <a:cubicBezTo>
                          <a:pt x="4264355" y="4261903"/>
                          <a:pt x="4106981" y="4187427"/>
                          <a:pt x="3826734" y="4219575"/>
                        </a:cubicBezTo>
                        <a:cubicBezTo>
                          <a:pt x="3546487" y="4251723"/>
                          <a:pt x="3618240" y="4211527"/>
                          <a:pt x="3457174" y="4219575"/>
                        </a:cubicBezTo>
                        <a:cubicBezTo>
                          <a:pt x="3296108" y="4227623"/>
                          <a:pt x="2837798" y="4127417"/>
                          <a:pt x="2634605" y="4219575"/>
                        </a:cubicBezTo>
                        <a:cubicBezTo>
                          <a:pt x="2431412" y="4311733"/>
                          <a:pt x="2322096" y="4204638"/>
                          <a:pt x="2038540" y="4219575"/>
                        </a:cubicBezTo>
                        <a:cubicBezTo>
                          <a:pt x="1754985" y="4234512"/>
                          <a:pt x="1613241" y="4171560"/>
                          <a:pt x="1215972" y="4219575"/>
                        </a:cubicBezTo>
                        <a:cubicBezTo>
                          <a:pt x="818703" y="4267590"/>
                          <a:pt x="801427" y="4187703"/>
                          <a:pt x="506655" y="4219575"/>
                        </a:cubicBezTo>
                        <a:cubicBezTo>
                          <a:pt x="211883" y="4251447"/>
                          <a:pt x="175910" y="4165919"/>
                          <a:pt x="0" y="4219575"/>
                        </a:cubicBezTo>
                        <a:cubicBezTo>
                          <a:pt x="-44911" y="4032065"/>
                          <a:pt x="30498" y="3799845"/>
                          <a:pt x="0" y="3649932"/>
                        </a:cubicBezTo>
                        <a:cubicBezTo>
                          <a:pt x="-30498" y="3500019"/>
                          <a:pt x="65913" y="3274733"/>
                          <a:pt x="0" y="3080290"/>
                        </a:cubicBezTo>
                        <a:cubicBezTo>
                          <a:pt x="-65913" y="2885847"/>
                          <a:pt x="38433" y="2683965"/>
                          <a:pt x="0" y="2552843"/>
                        </a:cubicBezTo>
                        <a:cubicBezTo>
                          <a:pt x="-38433" y="2421721"/>
                          <a:pt x="51866" y="2209844"/>
                          <a:pt x="0" y="1941004"/>
                        </a:cubicBezTo>
                        <a:cubicBezTo>
                          <a:pt x="-51866" y="1672164"/>
                          <a:pt x="39764" y="1476387"/>
                          <a:pt x="0" y="1329166"/>
                        </a:cubicBezTo>
                        <a:cubicBezTo>
                          <a:pt x="-39764" y="1181945"/>
                          <a:pt x="52413" y="924226"/>
                          <a:pt x="0" y="759523"/>
                        </a:cubicBezTo>
                        <a:cubicBezTo>
                          <a:pt x="-52413" y="594820"/>
                          <a:pt x="74821" y="28171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070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95"/>
          <p:cNvSpPr txBox="1"/>
          <p:nvPr/>
        </p:nvSpPr>
        <p:spPr>
          <a:xfrm>
            <a:off x="1489032" y="672966"/>
            <a:ext cx="3861900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28E83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1. Splash</a:t>
            </a:r>
            <a:endParaRPr lang="ko-KR" altLang="en-US" sz="1000" dirty="0">
              <a:solidFill>
                <a:srgbClr val="F28E83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C8DAAC57-C586-4224-B100-53F0D7697164}"/>
              </a:ext>
            </a:extLst>
          </p:cNvPr>
          <p:cNvSpPr/>
          <p:nvPr/>
        </p:nvSpPr>
        <p:spPr>
          <a:xfrm>
            <a:off x="784014" y="564718"/>
            <a:ext cx="598092" cy="598092"/>
          </a:xfrm>
          <a:prstGeom prst="ellipse">
            <a:avLst/>
          </a:prstGeom>
          <a:solidFill>
            <a:srgbClr val="F28E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B02342F4-61B0-43BC-A793-EE8D14C377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11" y="598801"/>
            <a:ext cx="465946" cy="465946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488F08A-2F21-4235-8E6B-E497788DC24E}"/>
              </a:ext>
            </a:extLst>
          </p:cNvPr>
          <p:cNvCxnSpPr/>
          <p:nvPr/>
        </p:nvCxnSpPr>
        <p:spPr>
          <a:xfrm>
            <a:off x="8001491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053D293-1054-4FDE-BE73-73E607A223E4}"/>
              </a:ext>
            </a:extLst>
          </p:cNvPr>
          <p:cNvCxnSpPr/>
          <p:nvPr/>
        </p:nvCxnSpPr>
        <p:spPr>
          <a:xfrm>
            <a:off x="8989182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1A9A8A3-EA7B-436A-8C83-E0A11B9C93CE}"/>
              </a:ext>
            </a:extLst>
          </p:cNvPr>
          <p:cNvSpPr txBox="1"/>
          <p:nvPr/>
        </p:nvSpPr>
        <p:spPr>
          <a:xfrm>
            <a:off x="7988302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화면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CAB3620-359A-481F-BA8C-4787B56899F1}"/>
              </a:ext>
            </a:extLst>
          </p:cNvPr>
          <p:cNvCxnSpPr/>
          <p:nvPr/>
        </p:nvCxnSpPr>
        <p:spPr>
          <a:xfrm>
            <a:off x="6657481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49FBD58-EB08-4BF3-9341-7F704D238601}"/>
              </a:ext>
            </a:extLst>
          </p:cNvPr>
          <p:cNvSpPr txBox="1"/>
          <p:nvPr/>
        </p:nvSpPr>
        <p:spPr>
          <a:xfrm>
            <a:off x="6649443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마커 화면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F8A8A16-55BB-4A83-BC04-11AA266B231A}"/>
              </a:ext>
            </a:extLst>
          </p:cNvPr>
          <p:cNvCxnSpPr/>
          <p:nvPr/>
        </p:nvCxnSpPr>
        <p:spPr>
          <a:xfrm>
            <a:off x="5377866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510862C-FB23-443B-905A-1BA415757D6F}"/>
              </a:ext>
            </a:extLst>
          </p:cNvPr>
          <p:cNvSpPr txBox="1"/>
          <p:nvPr/>
        </p:nvSpPr>
        <p:spPr>
          <a:xfrm>
            <a:off x="5382707" y="518499"/>
            <a:ext cx="12218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카탈로그 화면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C155A6-519F-490E-BAD5-CF6F005730CF}"/>
              </a:ext>
            </a:extLst>
          </p:cNvPr>
          <p:cNvSpPr txBox="1"/>
          <p:nvPr/>
        </p:nvSpPr>
        <p:spPr>
          <a:xfrm>
            <a:off x="4402848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화면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D2EBC35-0E0E-423F-98D1-FFAF60534E43}"/>
              </a:ext>
            </a:extLst>
          </p:cNvPr>
          <p:cNvCxnSpPr/>
          <p:nvPr/>
        </p:nvCxnSpPr>
        <p:spPr>
          <a:xfrm>
            <a:off x="4357156" y="463298"/>
            <a:ext cx="0" cy="364319"/>
          </a:xfrm>
          <a:prstGeom prst="line">
            <a:avLst/>
          </a:prstGeom>
          <a:ln w="12700">
            <a:solidFill>
              <a:srgbClr val="F28E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8B05CD1-DCAF-40D0-B09B-D91F143EB16C}"/>
              </a:ext>
            </a:extLst>
          </p:cNvPr>
          <p:cNvSpPr txBox="1"/>
          <p:nvPr/>
        </p:nvSpPr>
        <p:spPr>
          <a:xfrm>
            <a:off x="3340652" y="518499"/>
            <a:ext cx="910827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100" b="1" spc="300" dirty="0">
                <a:solidFill>
                  <a:srgbClr val="F0776A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Splash</a:t>
            </a:r>
            <a:endParaRPr lang="ko-KR" altLang="en-US" sz="1100" b="1" spc="300" dirty="0">
              <a:solidFill>
                <a:srgbClr val="F0776A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830F3C16-B18A-43E6-BD3C-5268E6F019C5}"/>
              </a:ext>
            </a:extLst>
          </p:cNvPr>
          <p:cNvCxnSpPr/>
          <p:nvPr/>
        </p:nvCxnSpPr>
        <p:spPr>
          <a:xfrm>
            <a:off x="3263463" y="469671"/>
            <a:ext cx="0" cy="364319"/>
          </a:xfrm>
          <a:prstGeom prst="line">
            <a:avLst/>
          </a:prstGeom>
          <a:ln w="12700">
            <a:solidFill>
              <a:srgbClr val="F07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C501FDE-4F85-49A7-836C-6F56AE5F018D}"/>
              </a:ext>
            </a:extLst>
          </p:cNvPr>
          <p:cNvCxnSpPr/>
          <p:nvPr/>
        </p:nvCxnSpPr>
        <p:spPr>
          <a:xfrm>
            <a:off x="10307340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5FC5C4C-9A25-46BB-B53F-D56F852911C1}"/>
              </a:ext>
            </a:extLst>
          </p:cNvPr>
          <p:cNvSpPr txBox="1"/>
          <p:nvPr/>
        </p:nvSpPr>
        <p:spPr>
          <a:xfrm>
            <a:off x="9018829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작성 화면</a:t>
            </a:r>
            <a:endParaRPr lang="ko-KR" altLang="en-US" sz="1050" spc="300" dirty="0">
              <a:solidFill>
                <a:schemeClr val="bg2">
                  <a:lumMod val="75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BE9AFFF-55A2-405C-98D3-7123E22F36FD}"/>
              </a:ext>
            </a:extLst>
          </p:cNvPr>
          <p:cNvCxnSpPr/>
          <p:nvPr/>
        </p:nvCxnSpPr>
        <p:spPr>
          <a:xfrm>
            <a:off x="11771236" y="46280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714DD5C-0254-472A-8A41-73FF471E28EA}"/>
              </a:ext>
            </a:extLst>
          </p:cNvPr>
          <p:cNvSpPr txBox="1"/>
          <p:nvPr/>
        </p:nvSpPr>
        <p:spPr>
          <a:xfrm>
            <a:off x="10306712" y="518001"/>
            <a:ext cx="14574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오늘의 추천 화면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6340611-E775-4D20-9793-B2464D242FB7}"/>
              </a:ext>
            </a:extLst>
          </p:cNvPr>
          <p:cNvGrpSpPr/>
          <p:nvPr/>
        </p:nvGrpSpPr>
        <p:grpSpPr>
          <a:xfrm>
            <a:off x="5273773" y="2647707"/>
            <a:ext cx="1383708" cy="1383708"/>
            <a:chOff x="3615476" y="3357706"/>
            <a:chExt cx="2945796" cy="2945796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FEAE1EB6-E276-4DFE-A9E2-6CB76F4A942F}"/>
                </a:ext>
              </a:extLst>
            </p:cNvPr>
            <p:cNvGrpSpPr/>
            <p:nvPr/>
          </p:nvGrpSpPr>
          <p:grpSpPr>
            <a:xfrm>
              <a:off x="3615476" y="3357706"/>
              <a:ext cx="2945796" cy="2945796"/>
              <a:chOff x="3615476" y="3357706"/>
              <a:chExt cx="2945796" cy="2945796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54647E98-C08E-4A31-90BE-11AE761E5186}"/>
                  </a:ext>
                </a:extLst>
              </p:cNvPr>
              <p:cNvSpPr/>
              <p:nvPr/>
            </p:nvSpPr>
            <p:spPr>
              <a:xfrm>
                <a:off x="3615476" y="3357706"/>
                <a:ext cx="2945796" cy="2945796"/>
              </a:xfrm>
              <a:prstGeom prst="ellipse">
                <a:avLst/>
              </a:prstGeom>
              <a:solidFill>
                <a:srgbClr val="F9DF84"/>
              </a:solidFill>
              <a:ln w="50800">
                <a:solidFill>
                  <a:srgbClr val="204B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06146636-1AF5-4A1D-9C30-B41CCF9DCB94}"/>
                  </a:ext>
                </a:extLst>
              </p:cNvPr>
              <p:cNvCxnSpPr/>
              <p:nvPr/>
            </p:nvCxnSpPr>
            <p:spPr>
              <a:xfrm rot="10800000">
                <a:off x="4006593" y="3961133"/>
                <a:ext cx="0" cy="804628"/>
              </a:xfrm>
              <a:prstGeom prst="line">
                <a:avLst/>
              </a:prstGeom>
              <a:ln w="19050" cap="rnd">
                <a:solidFill>
                  <a:srgbClr val="F9DF8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5E555B15-B983-466D-8626-C7041E08F4E5}"/>
                  </a:ext>
                </a:extLst>
              </p:cNvPr>
              <p:cNvSpPr/>
              <p:nvPr/>
            </p:nvSpPr>
            <p:spPr>
              <a:xfrm rot="10800000">
                <a:off x="3976125" y="4756237"/>
                <a:ext cx="63124" cy="63124"/>
              </a:xfrm>
              <a:prstGeom prst="ellipse">
                <a:avLst/>
              </a:prstGeom>
              <a:solidFill>
                <a:srgbClr val="F9DF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049C2D0A-0901-4C33-BF1B-5B9E6B097E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29492" y1="27148" x2="29492" y2="27148"/>
                            <a14:foregroundMark x1="40039" y1="26953" x2="40039" y2="26953"/>
                            <a14:foregroundMark x1="44141" y1="26563" x2="53711" y2="45898"/>
                            <a14:foregroundMark x1="24609" y1="24414" x2="25977" y2="44336"/>
                            <a14:foregroundMark x1="44727" y1="25586" x2="53516" y2="36133"/>
                            <a14:foregroundMark x1="60156" y1="61523" x2="56445" y2="72852"/>
                            <a14:foregroundMark x1="39063" y1="64258" x2="46289" y2="76172"/>
                            <a14:foregroundMark x1="35938" y1="68359" x2="52539" y2="74219"/>
                            <a14:foregroundMark x1="52539" y1="74219" x2="61719" y2="66797"/>
                            <a14:foregroundMark x1="72461" y1="27148" x2="78320" y2="41406"/>
                            <a14:foregroundMark x1="69531" y1="23242" x2="75781" y2="27930"/>
                            <a14:foregroundMark x1="54492" y1="23438" x2="44141" y2="24609"/>
                            <a14:foregroundMark x1="57617" y1="23828" x2="47852" y2="29297"/>
                            <a14:foregroundMark x1="54297" y1="26758" x2="51953" y2="34570"/>
                            <a14:foregroundMark x1="55664" y1="37891" x2="57617" y2="44336"/>
                            <a14:foregroundMark x1="60156" y1="44141" x2="61719" y2="45703"/>
                            <a14:foregroundMark x1="65430" y1="39648" x2="63281" y2="31445"/>
                            <a14:foregroundMark x1="62109" y1="27930" x2="60352" y2="25195"/>
                            <a14:foregroundMark x1="50195" y1="23047" x2="40039" y2="25195"/>
                            <a14:foregroundMark x1="38086" y1="26367" x2="35938" y2="30859"/>
                            <a14:foregroundMark x1="34961" y1="35156" x2="34375" y2="44336"/>
                            <a14:foregroundMark x1="34180" y1="46484" x2="33203" y2="55664"/>
                            <a14:foregroundMark x1="42773" y1="40039" x2="35547" y2="48828"/>
                            <a14:foregroundMark x1="35547" y1="55859" x2="34766" y2="68164"/>
                            <a14:foregroundMark x1="34766" y1="68945" x2="33398" y2="73242"/>
                            <a14:foregroundMark x1="39648" y1="75586" x2="46094" y2="77344"/>
                            <a14:foregroundMark x1="47852" y1="77344" x2="55664" y2="77344"/>
                            <a14:foregroundMark x1="55664" y1="77344" x2="60938" y2="72461"/>
                            <a14:foregroundMark x1="61133" y1="72461" x2="62109" y2="67188"/>
                            <a14:foregroundMark x1="62305" y1="65039" x2="62500" y2="58398"/>
                            <a14:foregroundMark x1="62891" y1="54883" x2="62891" y2="51563"/>
                            <a14:foregroundMark x1="51172" y1="57422" x2="50195" y2="6152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2370" y="3537364"/>
                <a:ext cx="2514364" cy="2514364"/>
              </a:xfrm>
              <a:prstGeom prst="rect">
                <a:avLst/>
              </a:prstGeom>
            </p:spPr>
          </p:pic>
        </p:grpSp>
        <p:pic>
          <p:nvPicPr>
            <p:cNvPr id="24" name="그림 23" descr="옅은이(가) 표시된 사진&#10;&#10;자동 생성된 설명">
              <a:extLst>
                <a:ext uri="{FF2B5EF4-FFF2-40B4-BE49-F238E27FC236}">
                  <a16:creationId xmlns:a16="http://schemas.microsoft.com/office/drawing/2014/main" id="{1B415087-9780-422A-B630-69D61F3FD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55" b="93750" l="6641" r="92578">
                          <a14:foregroundMark x1="19141" y1="67578" x2="19141" y2="67578"/>
                          <a14:foregroundMark x1="24023" y1="65625" x2="33008" y2="79102"/>
                          <a14:foregroundMark x1="63672" y1="6836" x2="64648" y2="6836"/>
                          <a14:foregroundMark x1="66211" y1="6250" x2="64648" y2="6250"/>
                          <a14:foregroundMark x1="64648" y1="6055" x2="62500" y2="6836"/>
                          <a14:foregroundMark x1="32813" y1="93750" x2="35547" y2="93945"/>
                          <a14:foregroundMark x1="32617" y1="76758" x2="23242" y2="78320"/>
                          <a14:foregroundMark x1="32031" y1="83984" x2="32227" y2="90625"/>
                          <a14:foregroundMark x1="39453" y1="81836" x2="38672" y2="90820"/>
                          <a14:foregroundMark x1="42188" y1="78711" x2="44336" y2="84375"/>
                          <a14:foregroundMark x1="46094" y1="80469" x2="42188" y2="84375"/>
                          <a14:foregroundMark x1="36914" y1="74414" x2="29492" y2="69727"/>
                          <a14:foregroundMark x1="22852" y1="65039" x2="18359" y2="69727"/>
                          <a14:foregroundMark x1="17383" y1="70508" x2="15430" y2="70508"/>
                          <a14:foregroundMark x1="12305" y1="72070" x2="10547" y2="69336"/>
                          <a14:foregroundMark x1="10156" y1="68164" x2="8203" y2="68359"/>
                          <a14:foregroundMark x1="6641" y1="67578" x2="6641" y2="65625"/>
                          <a14:foregroundMark x1="10547" y1="62305" x2="10547" y2="62305"/>
                          <a14:foregroundMark x1="13867" y1="59961" x2="15039" y2="59766"/>
                          <a14:foregroundMark x1="16992" y1="59570" x2="21680" y2="60352"/>
                          <a14:foregroundMark x1="23633" y1="60742" x2="26758" y2="60742"/>
                          <a14:foregroundMark x1="28516" y1="60742" x2="30273" y2="61133"/>
                          <a14:foregroundMark x1="31836" y1="61328" x2="34961" y2="59375"/>
                          <a14:foregroundMark x1="35938" y1="58594" x2="38672" y2="55469"/>
                          <a14:foregroundMark x1="39063" y1="54297" x2="43164" y2="51563"/>
                          <a14:foregroundMark x1="46289" y1="49609" x2="54688" y2="39453"/>
                          <a14:foregroundMark x1="59961" y1="41406" x2="69727" y2="29883"/>
                          <a14:foregroundMark x1="68750" y1="26172" x2="74023" y2="33008"/>
                          <a14:foregroundMark x1="58594" y1="46680" x2="50000" y2="57031"/>
                          <a14:foregroundMark x1="47656" y1="58984" x2="41406" y2="65430"/>
                          <a14:foregroundMark x1="64453" y1="18359" x2="71289" y2="21289"/>
                          <a14:foregroundMark x1="81836" y1="25977" x2="82031" y2="34180"/>
                          <a14:foregroundMark x1="84766" y1="38086" x2="79102" y2="38281"/>
                          <a14:foregroundMark x1="92383" y1="26563" x2="92578" y2="304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918737">
              <a:off x="4779883" y="5336867"/>
              <a:ext cx="616981" cy="616981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D00FBA6-E785-4BD2-A5C5-E0987BF99AC5}"/>
              </a:ext>
            </a:extLst>
          </p:cNvPr>
          <p:cNvSpPr txBox="1"/>
          <p:nvPr/>
        </p:nvSpPr>
        <p:spPr>
          <a:xfrm>
            <a:off x="4688904" y="3879420"/>
            <a:ext cx="3169972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For My Pet</a:t>
            </a:r>
          </a:p>
        </p:txBody>
      </p:sp>
    </p:spTree>
    <p:extLst>
      <p:ext uri="{BB962C8B-B14F-4D97-AF65-F5344CB8AC3E}">
        <p14:creationId xmlns:p14="http://schemas.microsoft.com/office/powerpoint/2010/main" val="2653659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1007</TotalTime>
  <Words>697</Words>
  <Application>Microsoft Office PowerPoint</Application>
  <PresentationFormat>와이드스크린</PresentationFormat>
  <Paragraphs>238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210 콤퓨타세탁 L</vt:lpstr>
      <vt:lpstr>맑은 고딕</vt:lpstr>
      <vt:lpstr>Arial</vt:lpstr>
      <vt:lpstr>210 콤퓨타세탁 R</vt:lpstr>
      <vt:lpstr>210 콤퓨타세탁 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hhj</dc:creator>
  <cp:lastModifiedBy>HUSTAR_02</cp:lastModifiedBy>
  <cp:revision>179</cp:revision>
  <dcterms:created xsi:type="dcterms:W3CDTF">2017-02-27T10:27:04Z</dcterms:created>
  <dcterms:modified xsi:type="dcterms:W3CDTF">2020-07-17T01:30:31Z</dcterms:modified>
</cp:coreProperties>
</file>